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736" r:id="rId1"/>
  </p:sldMasterIdLst>
  <p:notesMasterIdLst>
    <p:notesMasterId r:id="rId37"/>
  </p:notesMasterIdLst>
  <p:handoutMasterIdLst>
    <p:handoutMasterId r:id="rId38"/>
  </p:handoutMasterIdLst>
  <p:sldIdLst>
    <p:sldId id="486" r:id="rId2"/>
    <p:sldId id="839" r:id="rId3"/>
    <p:sldId id="840" r:id="rId4"/>
    <p:sldId id="803" r:id="rId5"/>
    <p:sldId id="802" r:id="rId6"/>
    <p:sldId id="805" r:id="rId7"/>
    <p:sldId id="806" r:id="rId8"/>
    <p:sldId id="807" r:id="rId9"/>
    <p:sldId id="808" r:id="rId10"/>
    <p:sldId id="809" r:id="rId11"/>
    <p:sldId id="834" r:id="rId12"/>
    <p:sldId id="810" r:id="rId13"/>
    <p:sldId id="811" r:id="rId14"/>
    <p:sldId id="832" r:id="rId15"/>
    <p:sldId id="812" r:id="rId16"/>
    <p:sldId id="833" r:id="rId17"/>
    <p:sldId id="814" r:id="rId18"/>
    <p:sldId id="815" r:id="rId19"/>
    <p:sldId id="817" r:id="rId20"/>
    <p:sldId id="835" r:id="rId21"/>
    <p:sldId id="836" r:id="rId22"/>
    <p:sldId id="818" r:id="rId23"/>
    <p:sldId id="819" r:id="rId24"/>
    <p:sldId id="820" r:id="rId25"/>
    <p:sldId id="816" r:id="rId26"/>
    <p:sldId id="821" r:id="rId27"/>
    <p:sldId id="837" r:id="rId28"/>
    <p:sldId id="838" r:id="rId29"/>
    <p:sldId id="822" r:id="rId30"/>
    <p:sldId id="823" r:id="rId31"/>
    <p:sldId id="824" r:id="rId32"/>
    <p:sldId id="826" r:id="rId33"/>
    <p:sldId id="828" r:id="rId34"/>
    <p:sldId id="827" r:id="rId35"/>
    <p:sldId id="830" r:id="rId36"/>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5AA23"/>
    <a:srgbClr val="21078F"/>
    <a:srgbClr val="FF33CC"/>
    <a:srgbClr val="00F700"/>
    <a:srgbClr val="663300"/>
    <a:srgbClr val="3281FF"/>
    <a:srgbClr val="F57221"/>
    <a:srgbClr val="007234"/>
    <a:srgbClr val="137043"/>
    <a:srgbClr val="3D42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4" autoAdjust="0"/>
    <p:restoredTop sz="87696" autoAdjust="0"/>
  </p:normalViewPr>
  <p:slideViewPr>
    <p:cSldViewPr snapToGrid="0">
      <p:cViewPr varScale="1">
        <p:scale>
          <a:sx n="128" d="100"/>
          <a:sy n="128" d="100"/>
        </p:scale>
        <p:origin x="2364" y="1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r>
              <a:rPr lang="en-US" dirty="0">
                <a:latin typeface="Calibri" panose="020F0502020204030204" pitchFamily="34" charset="0"/>
              </a:rPr>
              <a:t>Operational Excellence</a:t>
            </a:r>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Arial" charset="0"/>
                <a:ea typeface="ＭＳ Ｐゴシック" charset="-128"/>
                <a:cs typeface="ＭＳ Ｐゴシック" charset="-128"/>
              </a:defRPr>
            </a:lvl1pPr>
          </a:lstStyle>
          <a:p>
            <a:pPr>
              <a:defRPr/>
            </a:pPr>
            <a:r>
              <a:rPr lang="en-US" dirty="0">
                <a:latin typeface="Calibri" panose="020F0502020204030204" pitchFamily="34" charset="0"/>
              </a:rPr>
              <a:t>March 2, 2010</a:t>
            </a:r>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128"/>
                <a:cs typeface="ＭＳ Ｐゴシック" charset="-128"/>
              </a:defRPr>
            </a:lvl1pPr>
          </a:lstStyle>
          <a:p>
            <a:pPr>
              <a:defRPr/>
            </a:pPr>
            <a:r>
              <a:rPr lang="en-US" dirty="0">
                <a:latin typeface="Calibri" panose="020F0502020204030204" pitchFamily="34" charset="0"/>
              </a:rPr>
              <a:t>NERSC Policy Board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28806EC3-5C56-46A5-B8A5-637CCCE210AC}" type="slidenum">
              <a:rPr lang="en-US" altLang="ko-KR">
                <a:latin typeface="Calibri" panose="020F0502020204030204" pitchFamily="34" charset="0"/>
              </a:rPr>
              <a:pPr>
                <a:defRPr/>
              </a:pPr>
              <a:t>‹#›</a:t>
            </a:fld>
            <a:endParaRPr lang="en-US" altLang="ko-KR" dirty="0">
              <a:latin typeface="Calibri" panose="020F0502020204030204" pitchFamily="34" charset="0"/>
            </a:endParaRPr>
          </a:p>
        </p:txBody>
      </p:sp>
    </p:spTree>
    <p:extLst>
      <p:ext uri="{BB962C8B-B14F-4D97-AF65-F5344CB8AC3E}">
        <p14:creationId xmlns:p14="http://schemas.microsoft.com/office/powerpoint/2010/main" val="15420263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smtClean="0">
                <a:latin typeface="Calibri" panose="020F0502020204030204" pitchFamily="34" charset="0"/>
              </a:defRPr>
            </a:lvl1pPr>
          </a:lstStyle>
          <a:p>
            <a:pPr>
              <a:defRPr/>
            </a:pPr>
            <a:endParaRPr lang="ko-KR" dirty="0"/>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smtClean="0">
                <a:latin typeface="Calibri" panose="020F0502020204030204" pitchFamily="34" charset="0"/>
              </a:defRPr>
            </a:lvl1pPr>
          </a:lstStyle>
          <a:p>
            <a:pPr>
              <a:defRPr/>
            </a:pPr>
            <a:fld id="{8EF1A7E8-52C1-4AFA-BF80-44BDAF2F495D}" type="datetime1">
              <a:rPr lang="en-US" altLang="ko-KR" smtClean="0"/>
              <a:pPr>
                <a:defRPr/>
              </a:pPr>
              <a:t>8/11/2021</a:t>
            </a:fld>
            <a:endParaRPr lang="en-US" altLang="ko-K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ko-KR" altLang="ko-KR"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0"/>
            <a:r>
              <a:rPr lang="en-US" noProof="0"/>
              <a:t>Second level</a:t>
            </a:r>
          </a:p>
          <a:p>
            <a:pPr lvl="0"/>
            <a:r>
              <a:rPr lang="en-US" noProof="0"/>
              <a:t>Third level</a:t>
            </a:r>
          </a:p>
          <a:p>
            <a:pPr lvl="0"/>
            <a:r>
              <a:rPr lang="en-US" noProof="0"/>
              <a:t>Fourth level</a:t>
            </a:r>
          </a:p>
          <a:p>
            <a:pPr lvl="0"/>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smtClean="0">
                <a:latin typeface="Calibri" panose="020F0502020204030204" pitchFamily="34" charset="0"/>
              </a:defRPr>
            </a:lvl1pPr>
          </a:lstStyle>
          <a:p>
            <a:pPr>
              <a:defRPr/>
            </a:pPr>
            <a:endParaRPr lang="ko-K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smtClean="0">
                <a:latin typeface="Calibri" panose="020F0502020204030204" pitchFamily="34" charset="0"/>
              </a:defRPr>
            </a:lvl1pPr>
          </a:lstStyle>
          <a:p>
            <a:pPr>
              <a:defRPr/>
            </a:pPr>
            <a:fld id="{78F26598-ED48-4075-AAAE-FBCCB948D754}" type="slidenum">
              <a:rPr lang="en-US" altLang="ko-KR" smtClean="0"/>
              <a:pPr>
                <a:defRPr/>
              </a:pPr>
              <a:t>‹#›</a:t>
            </a:fld>
            <a:endParaRPr lang="en-US" altLang="ko-KR" dirty="0"/>
          </a:p>
        </p:txBody>
      </p:sp>
    </p:spTree>
    <p:extLst>
      <p:ext uri="{BB962C8B-B14F-4D97-AF65-F5344CB8AC3E}">
        <p14:creationId xmlns:p14="http://schemas.microsoft.com/office/powerpoint/2010/main" val="1321534820"/>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ＭＳ Ｐゴシック" pitchFamily="-65" charset="-128"/>
      </a:defRPr>
    </a:lvl1pPr>
    <a:lvl2pPr marL="742950" indent="-28575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2pPr>
    <a:lvl3pPr marL="1143000" indent="-228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30000"/>
      </a:spcBef>
      <a:spcAft>
        <a:spcPct val="0"/>
      </a:spcAft>
      <a:defRPr sz="1200" kern="1200">
        <a:solidFill>
          <a:schemeClr val="tx1"/>
        </a:solidFill>
        <a:latin typeface="+mn-lt"/>
        <a:ea typeface="ＭＳ Ｐゴシック" pitchFamily="-6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59395" name="Rectangle 3"/>
          <p:cNvSpPr>
            <a:spLocks noGrp="1" noChangeArrowheads="1"/>
          </p:cNvSpPr>
          <p:nvPr>
            <p:ph type="body" idx="1"/>
          </p:nvPr>
        </p:nvSpPr>
        <p:spPr bwMode="auto">
          <a:xfrm>
            <a:off x="914400" y="4343400"/>
            <a:ext cx="5029200" cy="4114800"/>
          </a:xfrm>
          <a:solidFill>
            <a:srgbClr val="FFFFFF"/>
          </a:solidFill>
          <a:ln>
            <a:solidFill>
              <a:srgbClr val="000000"/>
            </a:solidFill>
            <a:miter lim="800000"/>
            <a:headEnd/>
            <a:tailEnd/>
          </a:ln>
        </p:spPr>
        <p:txBody>
          <a:bodyPr/>
          <a:lstStyle/>
          <a:p>
            <a:pPr eaLnBrk="1" hangingPunct="1"/>
            <a:endParaRPr lang="ko-KR" dirty="0" smtClean="0">
              <a:ea typeface="ＭＳ Ｐゴシック"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8307726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793324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180226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0237363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377670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7985916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73106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215427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613586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457431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749944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796317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247537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7543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841262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5970302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765594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4150823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0324016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7282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502120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7043"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8465908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257503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5311763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2007083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275213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121641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3050488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3500250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429019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405170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7420527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2861811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dirty="0" smtClean="0">
              <a:ea typeface="ＭＳ Ｐゴシック" pitchFamily="34" charset="-128"/>
            </a:endParaRPr>
          </a:p>
        </p:txBody>
      </p:sp>
    </p:spTree>
    <p:extLst>
      <p:ext uri="{BB962C8B-B14F-4D97-AF65-F5344CB8AC3E}">
        <p14:creationId xmlns:p14="http://schemas.microsoft.com/office/powerpoint/2010/main" val="1554642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p:cNvSpPr/>
          <p:nvPr/>
        </p:nvSpPr>
        <p:spPr>
          <a:xfrm>
            <a:off x="904875" y="3646488"/>
            <a:ext cx="7315200" cy="1281112"/>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5" name="Rectangle 4"/>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6" name="Rectangle 5"/>
          <p:cNvSpPr/>
          <p:nvPr/>
        </p:nvSpPr>
        <p:spPr>
          <a:xfrm>
            <a:off x="904875" y="3646488"/>
            <a:ext cx="228600" cy="1281112"/>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7" name="Rectangle 6"/>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8" name="Title 7"/>
          <p:cNvSpPr>
            <a:spLocks noGrp="1"/>
          </p:cNvSpPr>
          <p:nvPr>
            <p:ph type="ctrTitle"/>
          </p:nvPr>
        </p:nvSpPr>
        <p:spPr>
          <a:xfrm>
            <a:off x="1219200" y="3886200"/>
            <a:ext cx="6858000" cy="990600"/>
          </a:xfrm>
        </p:spPr>
        <p:txBody>
          <a:bodyPr anchor="t"/>
          <a:lstStyle>
            <a:lvl1pPr algn="r">
              <a:defRPr sz="3200">
                <a:solidFill>
                  <a:schemeClr val="tx1"/>
                </a:solidFill>
              </a:defRPr>
            </a:lvl1pPr>
          </a:lstStyle>
          <a:p>
            <a:r>
              <a:rPr lang="en-US" smtClean="0"/>
              <a:t>Click to edit Master title style</a:t>
            </a:r>
            <a:endParaRPr lang="en-US"/>
          </a:p>
        </p:txBody>
      </p:sp>
      <p:sp>
        <p:nvSpPr>
          <p:cNvPr id="9" name="Subtitle 8"/>
          <p:cNvSpPr>
            <a:spLocks noGrp="1"/>
          </p:cNvSpPr>
          <p:nvPr>
            <p:ph type="subTitle" idx="1"/>
          </p:nvPr>
        </p:nvSpPr>
        <p:spPr>
          <a:xfrm>
            <a:off x="1219200" y="5124451"/>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10" name="Date Placeholder 27"/>
          <p:cNvSpPr>
            <a:spLocks noGrp="1"/>
          </p:cNvSpPr>
          <p:nvPr>
            <p:ph type="dt" sz="half" idx="10"/>
          </p:nvPr>
        </p:nvSpPr>
        <p:spPr>
          <a:xfrm>
            <a:off x="6400800" y="6354763"/>
            <a:ext cx="2286000" cy="365125"/>
          </a:xfrm>
        </p:spPr>
        <p:txBody>
          <a:bodyPr/>
          <a:lstStyle>
            <a:lvl1pPr algn="l">
              <a:defRPr smtClean="0"/>
            </a:lvl1pPr>
          </a:lstStyle>
          <a:p>
            <a:pPr>
              <a:defRPr/>
            </a:pPr>
            <a:endParaRPr lang="en-US" dirty="0"/>
          </a:p>
        </p:txBody>
      </p:sp>
      <p:sp>
        <p:nvSpPr>
          <p:cNvPr id="11" name="Footer Placeholder 16"/>
          <p:cNvSpPr>
            <a:spLocks noGrp="1"/>
          </p:cNvSpPr>
          <p:nvPr>
            <p:ph type="ftr" sz="quarter" idx="11"/>
          </p:nvPr>
        </p:nvSpPr>
        <p:spPr>
          <a:xfrm>
            <a:off x="2898775" y="6354763"/>
            <a:ext cx="3475038" cy="365125"/>
          </a:xfrm>
        </p:spPr>
        <p:txBody>
          <a:bodyPr/>
          <a:lstStyle>
            <a:lvl1pPr algn="r">
              <a:defRPr smtClean="0">
                <a:solidFill>
                  <a:schemeClr val="tx2"/>
                </a:solidFill>
              </a:defRPr>
            </a:lvl1pPr>
          </a:lstStyle>
          <a:p>
            <a:pPr>
              <a:defRPr/>
            </a:pPr>
            <a:endParaRPr lang="en-US" dirty="0"/>
          </a:p>
        </p:txBody>
      </p:sp>
      <p:sp>
        <p:nvSpPr>
          <p:cNvPr id="12" name="Slide Number Placeholder 28"/>
          <p:cNvSpPr>
            <a:spLocks noGrp="1"/>
          </p:cNvSpPr>
          <p:nvPr>
            <p:ph type="sldNum" sz="quarter" idx="12"/>
          </p:nvPr>
        </p:nvSpPr>
        <p:spPr>
          <a:xfrm>
            <a:off x="1216025" y="6354763"/>
            <a:ext cx="1219200" cy="365125"/>
          </a:xfrm>
        </p:spPr>
        <p:txBody>
          <a:bodyPr/>
          <a:lstStyle>
            <a:lvl1pPr>
              <a:defRPr smtClean="0"/>
            </a:lvl1pPr>
          </a:lstStyle>
          <a:p>
            <a:pPr>
              <a:defRPr/>
            </a:pPr>
            <a:fld id="{7B2033E7-101B-4607-B896-0584EBC57ED5}" type="slidenum">
              <a:rPr lang="en-US" altLang="ko-KR"/>
              <a:pPr>
                <a:defRPr/>
              </a:pPr>
              <a:t>‹#›</a:t>
            </a:fld>
            <a:endParaRPr lang="en-US" altLang="ko-KR" dirty="0"/>
          </a:p>
        </p:txBody>
      </p:sp>
    </p:spTree>
    <p:extLst>
      <p:ext uri="{BB962C8B-B14F-4D97-AF65-F5344CB8AC3E}">
        <p14:creationId xmlns:p14="http://schemas.microsoft.com/office/powerpoint/2010/main" val="751566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lgn="l">
              <a:defRPr smtClean="0"/>
            </a:lvl1pPr>
          </a:lstStyle>
          <a:p>
            <a:pPr>
              <a:defRPr/>
            </a:pPr>
            <a:endParaRPr lang="en-US" dirty="0"/>
          </a:p>
        </p:txBody>
      </p:sp>
      <p:sp>
        <p:nvSpPr>
          <p:cNvPr id="5" name="Footer Placeholder 4"/>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smtClean="0"/>
            </a:lvl1pPr>
          </a:lstStyle>
          <a:p>
            <a:pPr>
              <a:defRPr/>
            </a:pPr>
            <a:fld id="{F0BF809F-613A-41FB-A378-43D27DC121D9}" type="slidenum">
              <a:rPr lang="en-US" altLang="ko-KR"/>
              <a:pPr>
                <a:defRPr/>
              </a:pPr>
              <a:t>‹#›</a:t>
            </a:fld>
            <a:endParaRPr lang="en-US" altLang="ko-KR" dirty="0"/>
          </a:p>
        </p:txBody>
      </p:sp>
    </p:spTree>
    <p:extLst>
      <p:ext uri="{BB962C8B-B14F-4D97-AF65-F5344CB8AC3E}">
        <p14:creationId xmlns:p14="http://schemas.microsoft.com/office/powerpoint/2010/main" val="2470184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Straight Connector 10"/>
          <p:cNvSpPr>
            <a:spLocks noChangeShapeType="1"/>
          </p:cNvSpPr>
          <p:nvPr/>
        </p:nvSpPr>
        <p:spPr bwMode="auto">
          <a:xfrm>
            <a:off x="457200" y="6351588"/>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5" name="Isosceles Triangle 4"/>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6" name="Straight Connector 14"/>
          <p:cNvSpPr>
            <a:spLocks noChangeShapeType="1"/>
          </p:cNvSpPr>
          <p:nvPr/>
        </p:nvSpPr>
        <p:spPr bwMode="auto">
          <a:xfrm rot="5400000">
            <a:off x="3629819" y="3201194"/>
            <a:ext cx="5853112"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lgn="l">
              <a:defRPr smtClean="0"/>
            </a:lvl1pPr>
          </a:lstStyle>
          <a:p>
            <a:pPr>
              <a:defRPr/>
            </a:pPr>
            <a:endParaRPr lang="en-US" dirty="0"/>
          </a:p>
        </p:txBody>
      </p:sp>
      <p:sp>
        <p:nvSpPr>
          <p:cNvPr id="8" name="Footer Placeholder 4"/>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9" name="Slide Number Placeholder 5"/>
          <p:cNvSpPr>
            <a:spLocks noGrp="1"/>
          </p:cNvSpPr>
          <p:nvPr>
            <p:ph type="sldNum" sz="quarter" idx="12"/>
          </p:nvPr>
        </p:nvSpPr>
        <p:spPr/>
        <p:txBody>
          <a:bodyPr/>
          <a:lstStyle>
            <a:lvl1pPr>
              <a:defRPr smtClean="0"/>
            </a:lvl1pPr>
          </a:lstStyle>
          <a:p>
            <a:pPr>
              <a:defRPr/>
            </a:pPr>
            <a:fld id="{3EEE2149-32D4-40DF-9C3D-6C8ABE92378D}" type="slidenum">
              <a:rPr lang="en-US" altLang="ko-KR"/>
              <a:pPr>
                <a:defRPr/>
              </a:pPr>
              <a:t>‹#›</a:t>
            </a:fld>
            <a:endParaRPr lang="en-US" altLang="ko-KR" dirty="0"/>
          </a:p>
        </p:txBody>
      </p:sp>
    </p:spTree>
    <p:extLst>
      <p:ext uri="{BB962C8B-B14F-4D97-AF65-F5344CB8AC3E}">
        <p14:creationId xmlns:p14="http://schemas.microsoft.com/office/powerpoint/2010/main" val="225568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1981200" y="152400"/>
            <a:ext cx="6705600" cy="762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1"/>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1"/>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90"/>
            <a:ext cx="4038600" cy="2187575"/>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4"/>
          </p:nvPr>
        </p:nvSpPr>
        <p:spPr>
          <a:xfrm>
            <a:off x="4648200" y="3938590"/>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 name="그림 10" descr="logo_5.jpg"/>
          <p:cNvPicPr>
            <a:picLocks noChangeAspect="1"/>
          </p:cNvPicPr>
          <p:nvPr userDrawn="1"/>
        </p:nvPicPr>
        <p:blipFill>
          <a:blip r:embed="rId2"/>
          <a:stretch>
            <a:fillRect/>
          </a:stretch>
        </p:blipFill>
        <p:spPr>
          <a:xfrm>
            <a:off x="0" y="6159880"/>
            <a:ext cx="9144000" cy="698120"/>
          </a:xfrm>
          <a:prstGeom prst="rect">
            <a:avLst/>
          </a:prstGeom>
        </p:spPr>
      </p:pic>
      <p:sp>
        <p:nvSpPr>
          <p:cNvPr id="12" name="직사각형 19"/>
          <p:cNvSpPr/>
          <p:nvPr userDrawn="1"/>
        </p:nvSpPr>
        <p:spPr>
          <a:xfrm>
            <a:off x="283776" y="977456"/>
            <a:ext cx="8560677" cy="63063"/>
          </a:xfrm>
          <a:prstGeom prst="rect">
            <a:avLst/>
          </a:prstGeom>
          <a:gradFill flip="none" rotWithShape="1">
            <a:gsLst>
              <a:gs pos="0">
                <a:srgbClr val="809F31"/>
              </a:gs>
              <a:gs pos="69000">
                <a:srgbClr val="809F31"/>
              </a:gs>
              <a:gs pos="50000">
                <a:srgbClr val="9CB86E"/>
              </a:gs>
              <a:gs pos="100000">
                <a:srgbClr val="156B1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Picture 10" descr="logo_kaist.gi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46170" y="6357005"/>
            <a:ext cx="1005674" cy="377128"/>
          </a:xfrm>
          <a:prstGeom prst="rect">
            <a:avLst/>
          </a:prstGeom>
        </p:spPr>
      </p:pic>
      <p:sp>
        <p:nvSpPr>
          <p:cNvPr id="16" name="Date Placeholder 15"/>
          <p:cNvSpPr>
            <a:spLocks noGrp="1"/>
          </p:cNvSpPr>
          <p:nvPr>
            <p:ph type="dt" sz="half" idx="10"/>
          </p:nvPr>
        </p:nvSpPr>
        <p:spPr/>
        <p:txBody>
          <a:bodyPr/>
          <a:lstStyle/>
          <a:p>
            <a:pPr>
              <a:defRPr/>
            </a:pPr>
            <a:endParaRPr lang="en-US" dirty="0">
              <a:solidFill>
                <a:srgbClr val="FFFFFF"/>
              </a:solidFill>
            </a:endParaRPr>
          </a:p>
        </p:txBody>
      </p:sp>
      <p:sp>
        <p:nvSpPr>
          <p:cNvPr id="17" name="Footer Placeholder 16"/>
          <p:cNvSpPr>
            <a:spLocks noGrp="1"/>
          </p:cNvSpPr>
          <p:nvPr>
            <p:ph type="ftr" sz="quarter" idx="11"/>
          </p:nvPr>
        </p:nvSpPr>
        <p:spPr/>
        <p:txBody>
          <a:bodyPr/>
          <a:lstStyle/>
          <a:p>
            <a:pPr>
              <a:defRPr/>
            </a:pPr>
            <a:endParaRPr lang="en-US" dirty="0"/>
          </a:p>
        </p:txBody>
      </p:sp>
      <p:sp>
        <p:nvSpPr>
          <p:cNvPr id="18" name="Slide Number Placeholder 17"/>
          <p:cNvSpPr>
            <a:spLocks noGrp="1"/>
          </p:cNvSpPr>
          <p:nvPr>
            <p:ph type="sldNum" sz="quarter" idx="12"/>
          </p:nvPr>
        </p:nvSpPr>
        <p:spPr/>
        <p:txBody>
          <a:bodyPr/>
          <a:lstStyle/>
          <a:p>
            <a:pPr>
              <a:defRPr/>
            </a:pPr>
            <a:fld id="{3850345A-1D96-42EE-B598-5ADBF25B71C7}" type="slidenum">
              <a:rPr lang="en-US" altLang="ko-KR" smtClean="0"/>
              <a:pPr>
                <a:defRPr/>
              </a:pPr>
              <a:t>‹#›</a:t>
            </a:fld>
            <a:endParaRPr lang="en-US" altLang="ko-KR" dirty="0"/>
          </a:p>
        </p:txBody>
      </p:sp>
    </p:spTree>
    <p:extLst>
      <p:ext uri="{BB962C8B-B14F-4D97-AF65-F5344CB8AC3E}">
        <p14:creationId xmlns:p14="http://schemas.microsoft.com/office/powerpoint/2010/main" val="24942013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1" descr="slideheader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1122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BerkLabLogoColor_sm"/>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77200" y="6172200"/>
            <a:ext cx="9144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4" descr="DOE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4000" y="6234113"/>
            <a:ext cx="22098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DOE LOGO"/>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54000" y="6234113"/>
            <a:ext cx="2209800"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en-US" smtClean="0"/>
              <a:t>Click to edit Master title style</a:t>
            </a:r>
            <a:endParaRPr lang="en-US"/>
          </a:p>
        </p:txBody>
      </p:sp>
      <p:sp>
        <p:nvSpPr>
          <p:cNvPr id="8" name="Content Placeholder 7"/>
          <p:cNvSpPr>
            <a:spLocks noGrp="1"/>
          </p:cNvSpPr>
          <p:nvPr>
            <p:ph sz="quarter" idx="1"/>
          </p:nvPr>
        </p:nvSpPr>
        <p:spPr>
          <a:xfrm>
            <a:off x="457200" y="1219200"/>
            <a:ext cx="8229600"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Date Placeholder 3"/>
          <p:cNvSpPr>
            <a:spLocks noGrp="1"/>
          </p:cNvSpPr>
          <p:nvPr>
            <p:ph type="dt" sz="half" idx="10"/>
          </p:nvPr>
        </p:nvSpPr>
        <p:spPr/>
        <p:txBody>
          <a:bodyPr/>
          <a:lstStyle>
            <a:lvl1pPr algn="l">
              <a:defRPr smtClean="0"/>
            </a:lvl1pPr>
          </a:lstStyle>
          <a:p>
            <a:pPr>
              <a:defRPr/>
            </a:pPr>
            <a:endParaRPr lang="en-US" dirty="0"/>
          </a:p>
        </p:txBody>
      </p:sp>
      <p:sp>
        <p:nvSpPr>
          <p:cNvPr id="10" name="Footer Placeholder 4"/>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11" name="Slide Number Placeholder 5"/>
          <p:cNvSpPr>
            <a:spLocks noGrp="1"/>
          </p:cNvSpPr>
          <p:nvPr>
            <p:ph type="sldNum" sz="quarter" idx="12"/>
          </p:nvPr>
        </p:nvSpPr>
        <p:spPr/>
        <p:txBody>
          <a:bodyPr/>
          <a:lstStyle>
            <a:lvl1pPr>
              <a:defRPr smtClean="0"/>
            </a:lvl1pPr>
          </a:lstStyle>
          <a:p>
            <a:pPr>
              <a:defRPr/>
            </a:pPr>
            <a:fld id="{1BF0DFB4-C6ED-42C0-A3F1-AB12B784FBA9}" type="slidenum">
              <a:rPr lang="en-US" altLang="ko-KR"/>
              <a:pPr>
                <a:defRPr/>
              </a:pPr>
              <a:t>‹#›</a:t>
            </a:fld>
            <a:endParaRPr lang="en-US" altLang="ko-KR" dirty="0"/>
          </a:p>
        </p:txBody>
      </p:sp>
    </p:spTree>
    <p:extLst>
      <p:ext uri="{BB962C8B-B14F-4D97-AF65-F5344CB8AC3E}">
        <p14:creationId xmlns:p14="http://schemas.microsoft.com/office/powerpoint/2010/main" val="3423258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4" name="Rectangle 3"/>
          <p:cNvSpPr/>
          <p:nvPr/>
        </p:nvSpPr>
        <p:spPr>
          <a:xfrm>
            <a:off x="914400" y="2819400"/>
            <a:ext cx="7315200" cy="1281113"/>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5" name="Rectangle 4"/>
          <p:cNvSpPr/>
          <p:nvPr/>
        </p:nvSpPr>
        <p:spPr>
          <a:xfrm>
            <a:off x="914400" y="2819400"/>
            <a:ext cx="228600" cy="1281113"/>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2" name="Title 1"/>
          <p:cNvSpPr>
            <a:spLocks noGrp="1"/>
          </p:cNvSpPr>
          <p:nvPr>
            <p:ph type="title"/>
          </p:nvPr>
        </p:nvSpPr>
        <p:spPr>
          <a:xfrm>
            <a:off x="1219200" y="2971800"/>
            <a:ext cx="6858000" cy="1066800"/>
          </a:xfrm>
        </p:spPr>
        <p:txBody>
          <a:bodyPr anchor="t"/>
          <a:lstStyle>
            <a:lvl1pPr algn="r">
              <a:buNone/>
              <a:defRPr sz="3200" b="0" cap="none" baseline="0"/>
            </a:lvl1pPr>
          </a:lstStyle>
          <a:p>
            <a:r>
              <a:rPr lang="en-US" smtClean="0"/>
              <a:t>Click to edit Master title style</a:t>
            </a:r>
            <a:endParaRPr lang="en-US"/>
          </a:p>
        </p:txBody>
      </p:sp>
      <p:sp>
        <p:nvSpPr>
          <p:cNvPr id="3" name="Text Placeholder 2"/>
          <p:cNvSpPr>
            <a:spLocks noGrp="1"/>
          </p:cNvSpPr>
          <p:nvPr>
            <p:ph type="body" idx="1"/>
          </p:nvPr>
        </p:nvSpPr>
        <p:spPr>
          <a:xfrm>
            <a:off x="1295400" y="4267200"/>
            <a:ext cx="6781800" cy="1143000"/>
          </a:xfrm>
        </p:spPr>
        <p:txBody>
          <a:bodyPr/>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6" name="Date Placeholder 3"/>
          <p:cNvSpPr>
            <a:spLocks noGrp="1"/>
          </p:cNvSpPr>
          <p:nvPr>
            <p:ph type="dt" sz="half" idx="10"/>
          </p:nvPr>
        </p:nvSpPr>
        <p:spPr>
          <a:xfrm>
            <a:off x="6400800" y="6354763"/>
            <a:ext cx="2286000" cy="365125"/>
          </a:xfrm>
        </p:spPr>
        <p:txBody>
          <a:bodyPr/>
          <a:lstStyle>
            <a:lvl1pPr algn="l">
              <a:defRPr smtClean="0"/>
            </a:lvl1pPr>
          </a:lstStyle>
          <a:p>
            <a:pPr>
              <a:defRPr/>
            </a:pPr>
            <a:endParaRPr lang="en-US" dirty="0"/>
          </a:p>
        </p:txBody>
      </p:sp>
      <p:sp>
        <p:nvSpPr>
          <p:cNvPr id="7" name="Footer Placeholder 4"/>
          <p:cNvSpPr>
            <a:spLocks noGrp="1"/>
          </p:cNvSpPr>
          <p:nvPr>
            <p:ph type="ftr" sz="quarter" idx="11"/>
          </p:nvPr>
        </p:nvSpPr>
        <p:spPr>
          <a:xfrm>
            <a:off x="2898775" y="6354763"/>
            <a:ext cx="3475038" cy="365125"/>
          </a:xfrm>
        </p:spPr>
        <p:txBody>
          <a:bodyPr/>
          <a:lstStyle>
            <a:lvl1pPr algn="r">
              <a:defRPr smtClean="0">
                <a:solidFill>
                  <a:schemeClr val="tx2"/>
                </a:solidFill>
              </a:defRPr>
            </a:lvl1pPr>
          </a:lstStyle>
          <a:p>
            <a:pPr>
              <a:defRPr/>
            </a:pPr>
            <a:endParaRPr lang="en-US" dirty="0"/>
          </a:p>
        </p:txBody>
      </p:sp>
      <p:sp>
        <p:nvSpPr>
          <p:cNvPr id="8" name="Slide Number Placeholder 5"/>
          <p:cNvSpPr>
            <a:spLocks noGrp="1"/>
          </p:cNvSpPr>
          <p:nvPr>
            <p:ph type="sldNum" sz="quarter" idx="12"/>
          </p:nvPr>
        </p:nvSpPr>
        <p:spPr>
          <a:xfrm>
            <a:off x="1069975" y="6354763"/>
            <a:ext cx="1520825" cy="365125"/>
          </a:xfrm>
        </p:spPr>
        <p:txBody>
          <a:bodyPr/>
          <a:lstStyle>
            <a:lvl1pPr>
              <a:defRPr smtClean="0"/>
            </a:lvl1pPr>
          </a:lstStyle>
          <a:p>
            <a:pPr>
              <a:defRPr/>
            </a:pPr>
            <a:fld id="{743304C9-4BB8-4BC6-96A7-801B1CABAA2E}" type="slidenum">
              <a:rPr lang="en-US" altLang="ko-KR"/>
              <a:pPr>
                <a:defRPr/>
              </a:pPr>
              <a:t>‹#›</a:t>
            </a:fld>
            <a:endParaRPr lang="en-US" altLang="ko-KR" dirty="0"/>
          </a:p>
        </p:txBody>
      </p:sp>
    </p:spTree>
    <p:extLst>
      <p:ext uri="{BB962C8B-B14F-4D97-AF65-F5344CB8AC3E}">
        <p14:creationId xmlns:p14="http://schemas.microsoft.com/office/powerpoint/2010/main" val="93545452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9" name="Content Placeholder 8"/>
          <p:cNvSpPr>
            <a:spLocks noGrp="1"/>
          </p:cNvSpPr>
          <p:nvPr>
            <p:ph sz="quarter" idx="1"/>
          </p:nvPr>
        </p:nvSpPr>
        <p:spPr>
          <a:xfrm>
            <a:off x="457200" y="1219200"/>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2"/>
          </p:nvPr>
        </p:nvSpPr>
        <p:spPr>
          <a:xfrm>
            <a:off x="4632198" y="1216152"/>
            <a:ext cx="4041648" cy="4937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lgn="l">
              <a:defRPr smtClean="0"/>
            </a:lvl1pPr>
          </a:lstStyle>
          <a:p>
            <a:pPr>
              <a:defRPr/>
            </a:pPr>
            <a:endParaRPr lang="en-US" dirty="0"/>
          </a:p>
        </p:txBody>
      </p:sp>
      <p:sp>
        <p:nvSpPr>
          <p:cNvPr id="6" name="Footer Placeholder 5"/>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smtClean="0"/>
            </a:lvl1pPr>
          </a:lstStyle>
          <a:p>
            <a:pPr>
              <a:defRPr/>
            </a:pPr>
            <a:fld id="{56284BDD-C468-4410-8504-46F3D0E2D97F}" type="slidenum">
              <a:rPr lang="en-US" altLang="ko-KR"/>
              <a:pPr>
                <a:defRPr/>
              </a:pPr>
              <a:t>‹#›</a:t>
            </a:fld>
            <a:endParaRPr lang="en-US" altLang="ko-KR" dirty="0"/>
          </a:p>
        </p:txBody>
      </p:sp>
    </p:spTree>
    <p:extLst>
      <p:ext uri="{BB962C8B-B14F-4D97-AF65-F5344CB8AC3E}">
        <p14:creationId xmlns:p14="http://schemas.microsoft.com/office/powerpoint/2010/main" val="2354969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85875"/>
            <a:ext cx="4040188" cy="685800"/>
          </a:xfrm>
          <a:noFill/>
          <a:ln>
            <a:noFill/>
          </a:ln>
        </p:spPr>
        <p:txBody>
          <a:bodyPr anchor="b">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8202" y="1295400"/>
            <a:ext cx="4041775" cy="685800"/>
          </a:xfrm>
          <a:noFill/>
          <a:ln>
            <a:noFill/>
          </a:ln>
        </p:spPr>
        <p:txBody>
          <a:bodyPr anchor="b"/>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11" name="Content Placeholder 10"/>
          <p:cNvSpPr>
            <a:spLocks noGrp="1"/>
          </p:cNvSpPr>
          <p:nvPr>
            <p:ph sz="quarter" idx="2"/>
          </p:nvPr>
        </p:nvSpPr>
        <p:spPr>
          <a:xfrm>
            <a:off x="457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2"/>
          <p:cNvSpPr>
            <a:spLocks noGrp="1"/>
          </p:cNvSpPr>
          <p:nvPr>
            <p:ph sz="quarter" idx="4"/>
          </p:nvPr>
        </p:nvSpPr>
        <p:spPr>
          <a:xfrm>
            <a:off x="4648200" y="2133600"/>
            <a:ext cx="4038600" cy="4038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lgn="l">
              <a:defRPr smtClean="0"/>
            </a:lvl1pPr>
          </a:lstStyle>
          <a:p>
            <a:pPr>
              <a:defRPr/>
            </a:pPr>
            <a:endParaRPr lang="en-US" dirty="0"/>
          </a:p>
        </p:txBody>
      </p:sp>
      <p:sp>
        <p:nvSpPr>
          <p:cNvPr id="8" name="Footer Placeholder 7"/>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9" name="Slide Number Placeholder 8"/>
          <p:cNvSpPr>
            <a:spLocks noGrp="1"/>
          </p:cNvSpPr>
          <p:nvPr>
            <p:ph type="sldNum" sz="quarter" idx="12"/>
          </p:nvPr>
        </p:nvSpPr>
        <p:spPr/>
        <p:txBody>
          <a:bodyPr/>
          <a:lstStyle>
            <a:lvl1pPr>
              <a:defRPr smtClean="0"/>
            </a:lvl1pPr>
          </a:lstStyle>
          <a:p>
            <a:pPr>
              <a:defRPr/>
            </a:pPr>
            <a:fld id="{DD43B2D6-8EC1-403D-A829-92567C9405AC}" type="slidenum">
              <a:rPr lang="en-US" altLang="ko-KR"/>
              <a:pPr>
                <a:defRPr/>
              </a:pPr>
              <a:t>‹#›</a:t>
            </a:fld>
            <a:endParaRPr lang="en-US" altLang="ko-KR" dirty="0"/>
          </a:p>
        </p:txBody>
      </p:sp>
    </p:spTree>
    <p:extLst>
      <p:ext uri="{BB962C8B-B14F-4D97-AF65-F5344CB8AC3E}">
        <p14:creationId xmlns:p14="http://schemas.microsoft.com/office/powerpoint/2010/main" val="25487146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2" name="Title 1"/>
          <p:cNvSpPr>
            <a:spLocks noGrp="1"/>
          </p:cNvSpPr>
          <p:nvPr>
            <p:ph type="title"/>
          </p:nvPr>
        </p:nvSpPr>
        <p:spPr>
          <a:xfrm>
            <a:off x="457200" y="228600"/>
            <a:ext cx="8229600" cy="914400"/>
          </a:xfrm>
        </p:spPr>
        <p:txBody>
          <a:bodyPr/>
          <a:lstStyle/>
          <a:p>
            <a:r>
              <a:rPr lang="en-US" smtClean="0"/>
              <a:t>Click to edit Master title style</a:t>
            </a:r>
            <a:endParaRPr lang="en-US"/>
          </a:p>
        </p:txBody>
      </p:sp>
      <p:sp>
        <p:nvSpPr>
          <p:cNvPr id="4" name="Date Placeholder 2"/>
          <p:cNvSpPr>
            <a:spLocks noGrp="1"/>
          </p:cNvSpPr>
          <p:nvPr>
            <p:ph type="dt" sz="half" idx="10"/>
          </p:nvPr>
        </p:nvSpPr>
        <p:spPr/>
        <p:txBody>
          <a:bodyPr/>
          <a:lstStyle>
            <a:lvl1pPr algn="l">
              <a:defRPr smtClean="0"/>
            </a:lvl1pPr>
          </a:lstStyle>
          <a:p>
            <a:pPr>
              <a:defRPr/>
            </a:pPr>
            <a:endParaRPr lang="en-US" dirty="0"/>
          </a:p>
        </p:txBody>
      </p:sp>
      <p:sp>
        <p:nvSpPr>
          <p:cNvPr id="5" name="Footer Placeholder 3"/>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6" name="Slide Number Placeholder 4"/>
          <p:cNvSpPr>
            <a:spLocks noGrp="1"/>
          </p:cNvSpPr>
          <p:nvPr>
            <p:ph type="sldNum" sz="quarter" idx="12"/>
          </p:nvPr>
        </p:nvSpPr>
        <p:spPr/>
        <p:txBody>
          <a:bodyPr/>
          <a:lstStyle>
            <a:lvl1pPr>
              <a:defRPr smtClean="0"/>
            </a:lvl1pPr>
          </a:lstStyle>
          <a:p>
            <a:pPr>
              <a:defRPr/>
            </a:pPr>
            <a:fld id="{0F691526-FB5F-4E4E-9B34-39E8A723652D}" type="slidenum">
              <a:rPr lang="en-US" altLang="ko-KR"/>
              <a:pPr>
                <a:defRPr/>
              </a:pPr>
              <a:t>‹#›</a:t>
            </a:fld>
            <a:endParaRPr lang="en-US" altLang="ko-KR" dirty="0"/>
          </a:p>
        </p:txBody>
      </p:sp>
    </p:spTree>
    <p:extLst>
      <p:ext uri="{BB962C8B-B14F-4D97-AF65-F5344CB8AC3E}">
        <p14:creationId xmlns:p14="http://schemas.microsoft.com/office/powerpoint/2010/main" val="4051906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traight Connector 10"/>
          <p:cNvSpPr>
            <a:spLocks noChangeShapeType="1"/>
          </p:cNvSpPr>
          <p:nvPr/>
        </p:nvSpPr>
        <p:spPr bwMode="auto">
          <a:xfrm>
            <a:off x="457200" y="6351588"/>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3" name="Isosceles Triangle 2"/>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4" name="Date Placeholder 1"/>
          <p:cNvSpPr>
            <a:spLocks noGrp="1"/>
          </p:cNvSpPr>
          <p:nvPr>
            <p:ph type="dt" sz="half" idx="10"/>
          </p:nvPr>
        </p:nvSpPr>
        <p:spPr/>
        <p:txBody>
          <a:bodyPr/>
          <a:lstStyle>
            <a:lvl1pPr algn="l">
              <a:defRPr smtClean="0"/>
            </a:lvl1pPr>
          </a:lstStyle>
          <a:p>
            <a:pPr>
              <a:defRPr/>
            </a:pPr>
            <a:endParaRPr lang="en-US" dirty="0"/>
          </a:p>
        </p:txBody>
      </p:sp>
      <p:sp>
        <p:nvSpPr>
          <p:cNvPr id="5" name="Footer Placeholder 2"/>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6" name="Slide Number Placeholder 3"/>
          <p:cNvSpPr>
            <a:spLocks noGrp="1"/>
          </p:cNvSpPr>
          <p:nvPr>
            <p:ph type="sldNum" sz="quarter" idx="12"/>
          </p:nvPr>
        </p:nvSpPr>
        <p:spPr/>
        <p:txBody>
          <a:bodyPr/>
          <a:lstStyle>
            <a:lvl1pPr>
              <a:defRPr smtClean="0"/>
            </a:lvl1pPr>
          </a:lstStyle>
          <a:p>
            <a:pPr>
              <a:defRPr/>
            </a:pPr>
            <a:fld id="{BF239E4A-E52B-4D48-9F40-0162D7708A2A}" type="slidenum">
              <a:rPr lang="en-US" altLang="ko-KR"/>
              <a:pPr>
                <a:defRPr/>
              </a:pPr>
              <a:t>‹#›</a:t>
            </a:fld>
            <a:endParaRPr lang="en-US" altLang="ko-KR" dirty="0"/>
          </a:p>
        </p:txBody>
      </p:sp>
    </p:spTree>
    <p:extLst>
      <p:ext uri="{BB962C8B-B14F-4D97-AF65-F5344CB8AC3E}">
        <p14:creationId xmlns:p14="http://schemas.microsoft.com/office/powerpoint/2010/main" val="2875057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6351588"/>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6" name="Straight Connector 11"/>
          <p:cNvSpPr>
            <a:spLocks noChangeShapeType="1"/>
          </p:cNvSpPr>
          <p:nvPr/>
        </p:nvSpPr>
        <p:spPr bwMode="auto">
          <a:xfrm rot="5400000">
            <a:off x="3160712" y="3324226"/>
            <a:ext cx="6035675"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7" name="Isosceles Triangle 6"/>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2" name="Title 1"/>
          <p:cNvSpPr>
            <a:spLocks noGrp="1"/>
          </p:cNvSpPr>
          <p:nvPr>
            <p:ph type="title"/>
          </p:nvPr>
        </p:nvSpPr>
        <p:spPr>
          <a:xfrm>
            <a:off x="6324600" y="304800"/>
            <a:ext cx="2514600" cy="838200"/>
          </a:xfrm>
        </p:spPr>
        <p:txBody>
          <a:bodyPr>
            <a:noAutofit/>
          </a:bodyPr>
          <a:lstStyle>
            <a:lvl1pPr algn="l">
              <a:buNone/>
              <a:defRPr sz="2000" b="1">
                <a:solidFill>
                  <a:schemeClr val="tx2"/>
                </a:solidFill>
                <a:latin typeface="+mn-lt"/>
                <a:ea typeface="+mn-ea"/>
                <a:cs typeface="+mn-cs"/>
              </a:defRPr>
            </a:lvl1pPr>
          </a:lstStyle>
          <a:p>
            <a:r>
              <a:rPr lang="en-US" smtClean="0"/>
              <a:t>Click to edit Master title style</a:t>
            </a:r>
            <a:endParaRPr lang="en-US"/>
          </a:p>
        </p:txBody>
      </p:sp>
      <p:sp>
        <p:nvSpPr>
          <p:cNvPr id="3" name="Text Placeholder 2"/>
          <p:cNvSpPr>
            <a:spLocks noGrp="1"/>
          </p:cNvSpPr>
          <p:nvPr>
            <p:ph type="body" idx="2"/>
          </p:nvPr>
        </p:nvSpPr>
        <p:spPr>
          <a:xfrm>
            <a:off x="6324600" y="1219202"/>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a:r>
              <a:rPr lang="en-US" smtClean="0"/>
              <a:t>Click to edit Master text styles</a:t>
            </a:r>
          </a:p>
        </p:txBody>
      </p:sp>
      <p:sp>
        <p:nvSpPr>
          <p:cNvPr id="12" name="Content Placeholder 11"/>
          <p:cNvSpPr>
            <a:spLocks noGrp="1"/>
          </p:cNvSpPr>
          <p:nvPr>
            <p:ph sz="quarter" idx="1"/>
          </p:nvPr>
        </p:nvSpPr>
        <p:spPr>
          <a:xfrm>
            <a:off x="304800" y="304800"/>
            <a:ext cx="5715000" cy="5715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4"/>
          <p:cNvSpPr>
            <a:spLocks noGrp="1"/>
          </p:cNvSpPr>
          <p:nvPr>
            <p:ph type="dt" sz="half" idx="10"/>
          </p:nvPr>
        </p:nvSpPr>
        <p:spPr/>
        <p:txBody>
          <a:bodyPr/>
          <a:lstStyle>
            <a:lvl1pPr algn="l">
              <a:defRPr smtClean="0"/>
            </a:lvl1pPr>
          </a:lstStyle>
          <a:p>
            <a:pPr>
              <a:defRPr/>
            </a:pPr>
            <a:endParaRPr lang="en-US" dirty="0"/>
          </a:p>
        </p:txBody>
      </p:sp>
      <p:sp>
        <p:nvSpPr>
          <p:cNvPr id="9" name="Footer Placeholder 5"/>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smtClean="0"/>
            </a:lvl1pPr>
          </a:lstStyle>
          <a:p>
            <a:pPr>
              <a:defRPr/>
            </a:pPr>
            <a:fld id="{5F77D44C-43F2-4848-83FB-CAF9AE887CA8}" type="slidenum">
              <a:rPr lang="en-US" altLang="ko-KR"/>
              <a:pPr>
                <a:defRPr/>
              </a:pPr>
              <a:t>‹#›</a:t>
            </a:fld>
            <a:endParaRPr lang="en-US" altLang="ko-KR" dirty="0"/>
          </a:p>
        </p:txBody>
      </p:sp>
    </p:spTree>
    <p:extLst>
      <p:ext uri="{BB962C8B-B14F-4D97-AF65-F5344CB8AC3E}">
        <p14:creationId xmlns:p14="http://schemas.microsoft.com/office/powerpoint/2010/main" val="41587079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5" name="Straight Connector 10"/>
          <p:cNvSpPr>
            <a:spLocks noChangeShapeType="1"/>
          </p:cNvSpPr>
          <p:nvPr/>
        </p:nvSpPr>
        <p:spPr bwMode="auto">
          <a:xfrm>
            <a:off x="457200" y="6351588"/>
            <a:ext cx="8229600" cy="0"/>
          </a:xfrm>
          <a:prstGeom prst="line">
            <a:avLst/>
          </a:prstGeom>
          <a:noFill/>
          <a:ln w="9525">
            <a:solidFill>
              <a:schemeClr val="accent2"/>
            </a:solidFill>
            <a:prstDash val="dash"/>
            <a:round/>
            <a:headEnd/>
            <a:tailEnd/>
          </a:ln>
          <a:extLst>
            <a:ext uri="{909E8E84-426E-40DD-AFC4-6F175D3DCCD1}">
              <a14:hiddenFill xmlns:a14="http://schemas.microsoft.com/office/drawing/2010/main">
                <a:noFill/>
              </a14:hiddenFill>
            </a:ext>
          </a:extLst>
        </p:spPr>
        <p:txBody>
          <a:bodyPr/>
          <a:lstStyle/>
          <a:p>
            <a:endParaRPr lang="en-US" dirty="0">
              <a:latin typeface="Calibri" panose="020F0502020204030204" pitchFamily="34" charset="0"/>
            </a:endParaRPr>
          </a:p>
        </p:txBody>
      </p:sp>
      <p:sp>
        <p:nvSpPr>
          <p:cNvPr id="6" name="Isosceles Triangle 5"/>
          <p:cNvSpPr>
            <a:spLocks noChangeAspect="1"/>
          </p:cNvSpPr>
          <p:nvPr/>
        </p:nvSpPr>
        <p:spPr>
          <a:xfrm rot="5400000">
            <a:off x="419100" y="6467475"/>
            <a:ext cx="190500" cy="120650"/>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7" name="Rectangle 6"/>
          <p:cNvSpPr/>
          <p:nvPr/>
        </p:nvSpPr>
        <p:spPr>
          <a:xfrm>
            <a:off x="457200" y="501650"/>
            <a:ext cx="182563"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dirty="0">
              <a:solidFill>
                <a:srgbClr val="FFFFFF"/>
              </a:solidFill>
              <a:ea typeface="ＭＳ Ｐゴシック" pitchFamily="34" charset="-128"/>
            </a:endParaRPr>
          </a:p>
        </p:txBody>
      </p:sp>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normAutofit/>
          </a:bodyPr>
          <a:lstStyle>
            <a:lvl1pPr marL="0" indent="0">
              <a:spcBef>
                <a:spcPts val="600"/>
              </a:spcBef>
              <a:buNone/>
              <a:defRPr sz="3200"/>
            </a:lvl1pPr>
          </a:lstStyle>
          <a:p>
            <a:pPr lvl="0"/>
            <a:r>
              <a:rPr lang="en-US" noProof="0" dirty="0" smtClean="0"/>
              <a:t>Click icon to add picture</a:t>
            </a:r>
            <a:endParaRPr lang="en-US" noProof="0" dirty="0"/>
          </a:p>
        </p:txBody>
      </p:sp>
      <p:sp>
        <p:nvSpPr>
          <p:cNvPr id="4" name="Text Placeholder 3"/>
          <p:cNvSpPr>
            <a:spLocks noGrp="1"/>
          </p:cNvSpPr>
          <p:nvPr>
            <p:ph type="body" sz="half" idx="2"/>
          </p:nvPr>
        </p:nvSpPr>
        <p:spPr>
          <a:xfrm>
            <a:off x="457200" y="1219200"/>
            <a:ext cx="8229600" cy="533400"/>
          </a:xfrm>
        </p:spPr>
        <p:txBody>
          <a:bodyPr anchor="ctr"/>
          <a:lstStyle>
            <a:lvl1pPr marL="0" indent="0" algn="l">
              <a:buFontTx/>
              <a:buNone/>
              <a:defRPr sz="1400"/>
            </a:lvl1pPr>
            <a:lvl2pPr>
              <a:defRPr sz="1200"/>
            </a:lvl2pPr>
            <a:lvl3pPr>
              <a:defRPr sz="1000"/>
            </a:lvl3pPr>
            <a:lvl4pPr>
              <a:defRPr sz="900"/>
            </a:lvl4pPr>
            <a:lvl5pPr>
              <a:defRPr sz="900"/>
            </a:lvl5pPr>
          </a:lstStyle>
          <a:p>
            <a:pPr lvl="0"/>
            <a:r>
              <a:rPr lang="en-US" smtClean="0"/>
              <a:t>Click to edit Master text styles</a:t>
            </a:r>
          </a:p>
        </p:txBody>
      </p:sp>
      <p:sp>
        <p:nvSpPr>
          <p:cNvPr id="8" name="Date Placeholder 4"/>
          <p:cNvSpPr>
            <a:spLocks noGrp="1"/>
          </p:cNvSpPr>
          <p:nvPr>
            <p:ph type="dt" sz="half" idx="10"/>
          </p:nvPr>
        </p:nvSpPr>
        <p:spPr/>
        <p:txBody>
          <a:bodyPr/>
          <a:lstStyle>
            <a:lvl1pPr algn="l">
              <a:defRPr smtClean="0"/>
            </a:lvl1pPr>
          </a:lstStyle>
          <a:p>
            <a:pPr>
              <a:defRPr/>
            </a:pPr>
            <a:endParaRPr lang="en-US" dirty="0"/>
          </a:p>
        </p:txBody>
      </p:sp>
      <p:sp>
        <p:nvSpPr>
          <p:cNvPr id="9" name="Footer Placeholder 5"/>
          <p:cNvSpPr>
            <a:spLocks noGrp="1"/>
          </p:cNvSpPr>
          <p:nvPr>
            <p:ph type="ftr" sz="quarter" idx="11"/>
          </p:nvPr>
        </p:nvSpPr>
        <p:spPr/>
        <p:txBody>
          <a:bodyPr/>
          <a:lstStyle>
            <a:lvl1pPr algn="r">
              <a:defRPr smtClean="0">
                <a:solidFill>
                  <a:schemeClr val="tx2"/>
                </a:solidFill>
              </a:defRPr>
            </a:lvl1pPr>
          </a:lstStyle>
          <a:p>
            <a:pPr>
              <a:defRPr/>
            </a:pPr>
            <a:endParaRPr lang="en-US" dirty="0"/>
          </a:p>
        </p:txBody>
      </p:sp>
      <p:sp>
        <p:nvSpPr>
          <p:cNvPr id="10" name="Slide Number Placeholder 6"/>
          <p:cNvSpPr>
            <a:spLocks noGrp="1"/>
          </p:cNvSpPr>
          <p:nvPr>
            <p:ph type="sldNum" sz="quarter" idx="12"/>
          </p:nvPr>
        </p:nvSpPr>
        <p:spPr/>
        <p:txBody>
          <a:bodyPr/>
          <a:lstStyle>
            <a:lvl1pPr>
              <a:defRPr smtClean="0"/>
            </a:lvl1pPr>
          </a:lstStyle>
          <a:p>
            <a:pPr>
              <a:defRPr/>
            </a:pPr>
            <a:fld id="{663CF25C-E982-4EE1-80CA-22C0F9C6BEBE}" type="slidenum">
              <a:rPr lang="en-US" altLang="ko-KR"/>
              <a:pPr>
                <a:defRPr/>
              </a:pPr>
              <a:t>‹#›</a:t>
            </a:fld>
            <a:endParaRPr lang="en-US" altLang="ko-KR" dirty="0"/>
          </a:p>
        </p:txBody>
      </p:sp>
    </p:spTree>
    <p:extLst>
      <p:ext uri="{BB962C8B-B14F-4D97-AF65-F5344CB8AC3E}">
        <p14:creationId xmlns:p14="http://schemas.microsoft.com/office/powerpoint/2010/main" val="1969406743"/>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dirty="0" smtClean="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4" name="Date Placeholder 13"/>
          <p:cNvSpPr>
            <a:spLocks noGrp="1"/>
          </p:cNvSpPr>
          <p:nvPr>
            <p:ph type="dt" sz="half" idx="2"/>
          </p:nvPr>
        </p:nvSpPr>
        <p:spPr>
          <a:xfrm>
            <a:off x="6400800" y="6356350"/>
            <a:ext cx="2289175" cy="366713"/>
          </a:xfrm>
          <a:prstGeom prst="rect">
            <a:avLst/>
          </a:prstGeom>
        </p:spPr>
        <p:txBody>
          <a:bodyPr vert="horz" wrap="square" lIns="91440" tIns="45720" rIns="91440" bIns="45720" numCol="1" anchor="t" anchorCtr="0" compatLnSpc="1">
            <a:prstTxWarp prst="textNoShape">
              <a:avLst/>
            </a:prstTxWarp>
          </a:bodyPr>
          <a:lstStyle>
            <a:lvl1pPr algn="r">
              <a:defRPr sz="1400" smtClean="0">
                <a:solidFill>
                  <a:schemeClr val="tx2"/>
                </a:solidFill>
                <a:latin typeface="Calibri" panose="020F0502020204030204" pitchFamily="34" charset="0"/>
              </a:defRPr>
            </a:lvl1pPr>
          </a:lstStyle>
          <a:p>
            <a:pPr>
              <a:defRPr/>
            </a:pPr>
            <a:endParaRPr lang="en-US" dirty="0">
              <a:solidFill>
                <a:srgbClr val="FFFFFF"/>
              </a:solidFill>
            </a:endParaRPr>
          </a:p>
        </p:txBody>
      </p:sp>
      <p:sp>
        <p:nvSpPr>
          <p:cNvPr id="3" name="Footer Placeholder 2"/>
          <p:cNvSpPr>
            <a:spLocks noGrp="1"/>
          </p:cNvSpPr>
          <p:nvPr>
            <p:ph type="ftr" sz="quarter" idx="3"/>
          </p:nvPr>
        </p:nvSpPr>
        <p:spPr>
          <a:xfrm>
            <a:off x="2898775" y="6356350"/>
            <a:ext cx="3505200" cy="366713"/>
          </a:xfrm>
          <a:prstGeom prst="rect">
            <a:avLst/>
          </a:prstGeom>
        </p:spPr>
        <p:txBody>
          <a:bodyPr vert="horz" wrap="square" lIns="91440" tIns="45720" rIns="91440" bIns="45720" numCol="1" anchor="t" anchorCtr="0" compatLnSpc="1">
            <a:prstTxWarp prst="textNoShape">
              <a:avLst/>
            </a:prstTxWarp>
          </a:bodyPr>
          <a:lstStyle>
            <a:lvl1pPr>
              <a:defRPr sz="1400" smtClean="0">
                <a:solidFill>
                  <a:srgbClr val="FFFFFF"/>
                </a:solidFill>
                <a:latin typeface="Calibri" panose="020F0502020204030204" pitchFamily="34" charset="0"/>
              </a:defRPr>
            </a:lvl1pPr>
          </a:lstStyle>
          <a:p>
            <a:pPr>
              <a:defRPr/>
            </a:pPr>
            <a:endParaRPr lang="en-US" dirty="0"/>
          </a:p>
        </p:txBody>
      </p:sp>
      <p:sp>
        <p:nvSpPr>
          <p:cNvPr id="23" name="Slide Number Placeholder 22"/>
          <p:cNvSpPr>
            <a:spLocks noGrp="1"/>
          </p:cNvSpPr>
          <p:nvPr>
            <p:ph type="sldNum" sz="quarter" idx="4"/>
          </p:nvPr>
        </p:nvSpPr>
        <p:spPr>
          <a:xfrm>
            <a:off x="612775" y="6356350"/>
            <a:ext cx="1981200" cy="366713"/>
          </a:xfrm>
          <a:prstGeom prst="rect">
            <a:avLst/>
          </a:prstGeom>
        </p:spPr>
        <p:txBody>
          <a:bodyPr vert="horz" wrap="square" lIns="91440" tIns="45720" rIns="91440" bIns="45720" numCol="1" anchor="t" anchorCtr="0" compatLnSpc="1">
            <a:prstTxWarp prst="textNoShape">
              <a:avLst/>
            </a:prstTxWarp>
          </a:bodyPr>
          <a:lstStyle>
            <a:lvl1pPr>
              <a:defRPr sz="1400" smtClean="0">
                <a:solidFill>
                  <a:schemeClr val="tx2"/>
                </a:solidFill>
                <a:latin typeface="Calibri" panose="020F0502020204030204" pitchFamily="34" charset="0"/>
              </a:defRPr>
            </a:lvl1pPr>
          </a:lstStyle>
          <a:p>
            <a:pPr>
              <a:defRPr/>
            </a:pPr>
            <a:fld id="{3850345A-1D96-42EE-B598-5ADBF25B71C7}" type="slidenum">
              <a:rPr lang="en-US" altLang="ko-KR" smtClean="0"/>
              <a:pPr>
                <a:defRPr/>
              </a:pPr>
              <a:t>‹#›</a:t>
            </a:fld>
            <a:endParaRPr lang="en-US" altLang="ko-KR" dirty="0"/>
          </a:p>
        </p:txBody>
      </p:sp>
    </p:spTree>
  </p:cSld>
  <p:clrMap bg1="lt1" tx1="dk1" bg2="lt2" tx2="dk2" accent1="accent1" accent2="accent2" accent3="accent3" accent4="accent4" accent5="accent5" accent6="accent6" hlink="hlink" folHlink="folHlink"/>
  <p:sldLayoutIdLst>
    <p:sldLayoutId id="2147485625" r:id="rId1"/>
    <p:sldLayoutId id="2147485626" r:id="rId2"/>
    <p:sldLayoutId id="2147485627" r:id="rId3"/>
    <p:sldLayoutId id="2147485628" r:id="rId4"/>
    <p:sldLayoutId id="2147485629" r:id="rId5"/>
    <p:sldLayoutId id="2147485630" r:id="rId6"/>
    <p:sldLayoutId id="2147485631" r:id="rId7"/>
    <p:sldLayoutId id="2147485632" r:id="rId8"/>
    <p:sldLayoutId id="2147485633" r:id="rId9"/>
    <p:sldLayoutId id="2147485634" r:id="rId10"/>
    <p:sldLayoutId id="2147485635" r:id="rId11"/>
    <p:sldLayoutId id="2147485636" r:id="rId12"/>
  </p:sldLayoutIdLst>
  <p:hf hdr="0" ftr="0" dt="0"/>
  <p:txStyles>
    <p:titleStyle>
      <a:lvl1pPr algn="l" rtl="0" eaLnBrk="0" fontAlgn="base" hangingPunct="0">
        <a:spcBef>
          <a:spcPct val="0"/>
        </a:spcBef>
        <a:spcAft>
          <a:spcPct val="0"/>
        </a:spcAft>
        <a:defRPr sz="3200" kern="1200">
          <a:solidFill>
            <a:schemeClr val="tx2"/>
          </a:solidFill>
          <a:latin typeface="+mj-lt"/>
          <a:ea typeface="ＭＳ Ｐゴシック" charset="0"/>
          <a:cs typeface="ＭＳ Ｐゴシック" charset="0"/>
        </a:defRPr>
      </a:lvl1pPr>
      <a:lvl2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2pPr>
      <a:lvl3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3pPr>
      <a:lvl4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4pPr>
      <a:lvl5pPr algn="l" rtl="0" eaLnBrk="0" fontAlgn="base" hangingPunct="0">
        <a:spcBef>
          <a:spcPct val="0"/>
        </a:spcBef>
        <a:spcAft>
          <a:spcPct val="0"/>
        </a:spcAft>
        <a:defRPr sz="3200">
          <a:solidFill>
            <a:schemeClr val="tx2"/>
          </a:solidFill>
          <a:latin typeface="Bookman Old Style" charset="0"/>
          <a:ea typeface="ＭＳ Ｐゴシック" charset="0"/>
          <a:cs typeface="ＭＳ Ｐゴシック" charset="0"/>
        </a:defRPr>
      </a:lvl5pPr>
      <a:lvl6pPr marL="457200" algn="l" rtl="0" fontAlgn="base">
        <a:spcBef>
          <a:spcPct val="0"/>
        </a:spcBef>
        <a:spcAft>
          <a:spcPct val="0"/>
        </a:spcAft>
        <a:defRPr sz="3200">
          <a:solidFill>
            <a:schemeClr val="tx2"/>
          </a:solidFill>
          <a:latin typeface="Bookman Old Style" charset="0"/>
          <a:ea typeface="ＭＳ Ｐゴシック" charset="0"/>
        </a:defRPr>
      </a:lvl6pPr>
      <a:lvl7pPr marL="914400" algn="l" rtl="0" fontAlgn="base">
        <a:spcBef>
          <a:spcPct val="0"/>
        </a:spcBef>
        <a:spcAft>
          <a:spcPct val="0"/>
        </a:spcAft>
        <a:defRPr sz="3200">
          <a:solidFill>
            <a:schemeClr val="tx2"/>
          </a:solidFill>
          <a:latin typeface="Bookman Old Style" charset="0"/>
          <a:ea typeface="ＭＳ Ｐゴシック" charset="0"/>
        </a:defRPr>
      </a:lvl7pPr>
      <a:lvl8pPr marL="1371600" algn="l" rtl="0" fontAlgn="base">
        <a:spcBef>
          <a:spcPct val="0"/>
        </a:spcBef>
        <a:spcAft>
          <a:spcPct val="0"/>
        </a:spcAft>
        <a:defRPr sz="3200">
          <a:solidFill>
            <a:schemeClr val="tx2"/>
          </a:solidFill>
          <a:latin typeface="Bookman Old Style" charset="0"/>
          <a:ea typeface="ＭＳ Ｐゴシック" charset="0"/>
        </a:defRPr>
      </a:lvl8pPr>
      <a:lvl9pPr marL="1828800" algn="l" rtl="0" fontAlgn="base">
        <a:spcBef>
          <a:spcPct val="0"/>
        </a:spcBef>
        <a:spcAft>
          <a:spcPct val="0"/>
        </a:spcAft>
        <a:defRPr sz="3200">
          <a:solidFill>
            <a:schemeClr val="tx2"/>
          </a:solidFill>
          <a:latin typeface="Bookman Old Style" charset="0"/>
          <a:ea typeface="ＭＳ Ｐゴシック" charset="0"/>
        </a:defRPr>
      </a:lvl9pPr>
    </p:titleStyle>
    <p:bodyStyle>
      <a:lvl1pPr marL="273050" indent="-273050" algn="l" rtl="0" eaLnBrk="0" fontAlgn="base" hangingPunct="0">
        <a:spcBef>
          <a:spcPts val="600"/>
        </a:spcBef>
        <a:spcAft>
          <a:spcPct val="0"/>
        </a:spcAft>
        <a:buClr>
          <a:schemeClr val="accent1"/>
        </a:buClr>
        <a:buSzPct val="76000"/>
        <a:buFont typeface="Wingdings 3" pitchFamily="18" charset="2"/>
        <a:buChar char=""/>
        <a:defRPr sz="2600" kern="1200">
          <a:solidFill>
            <a:schemeClr val="tx1"/>
          </a:solidFill>
          <a:latin typeface="+mn-lt"/>
          <a:ea typeface="ＭＳ Ｐゴシック" charset="0"/>
          <a:cs typeface="ＭＳ Ｐゴシック" charset="0"/>
        </a:defRPr>
      </a:lvl1pPr>
      <a:lvl2pPr marL="547688" indent="-273050" algn="l" rtl="0" eaLnBrk="0" fontAlgn="base" hangingPunct="0">
        <a:spcBef>
          <a:spcPts val="500"/>
        </a:spcBef>
        <a:spcAft>
          <a:spcPct val="0"/>
        </a:spcAft>
        <a:buClr>
          <a:schemeClr val="accent2"/>
        </a:buClr>
        <a:buSzPct val="76000"/>
        <a:buFont typeface="Wingdings 3" pitchFamily="18" charset="2"/>
        <a:buChar char=""/>
        <a:defRPr sz="2300" kern="1200">
          <a:solidFill>
            <a:schemeClr val="tx2"/>
          </a:solidFill>
          <a:latin typeface="+mn-lt"/>
          <a:ea typeface="ＭＳ Ｐゴシック" charset="0"/>
          <a:cs typeface="+mn-cs"/>
        </a:defRPr>
      </a:lvl2pPr>
      <a:lvl3pPr marL="822325" indent="-228600" algn="l" rtl="0" eaLnBrk="0" fontAlgn="base" hangingPunct="0">
        <a:spcBef>
          <a:spcPts val="500"/>
        </a:spcBef>
        <a:spcAft>
          <a:spcPct val="0"/>
        </a:spcAft>
        <a:buClr>
          <a:srgbClr val="BCBCBC"/>
        </a:buClr>
        <a:buSzPct val="76000"/>
        <a:buFont typeface="Wingdings 3" pitchFamily="18" charset="2"/>
        <a:buChar char=""/>
        <a:defRPr sz="2000" kern="1200">
          <a:solidFill>
            <a:schemeClr val="tx1"/>
          </a:solidFill>
          <a:latin typeface="+mn-lt"/>
          <a:ea typeface="ＭＳ Ｐゴシック" charset="0"/>
          <a:cs typeface="+mn-cs"/>
        </a:defRPr>
      </a:lvl3pPr>
      <a:lvl4pPr marL="1096963" indent="-228600" algn="l" rtl="0" eaLnBrk="0" fontAlgn="base" hangingPunct="0">
        <a:spcBef>
          <a:spcPts val="400"/>
        </a:spcBef>
        <a:spcAft>
          <a:spcPct val="0"/>
        </a:spcAft>
        <a:buClr>
          <a:srgbClr val="8BA2B4"/>
        </a:buClr>
        <a:buSzPct val="70000"/>
        <a:buFont typeface="Wingdings" pitchFamily="2" charset="2"/>
        <a:buChar char=""/>
        <a:defRPr kern="1200">
          <a:solidFill>
            <a:schemeClr val="tx1"/>
          </a:solidFill>
          <a:latin typeface="+mn-lt"/>
          <a:ea typeface="ＭＳ Ｐゴシック" charset="0"/>
          <a:cs typeface="+mn-cs"/>
        </a:defRPr>
      </a:lvl4pPr>
      <a:lvl5pPr marL="1371600" indent="-228600" algn="l" rtl="0" eaLnBrk="0" fontAlgn="base" hangingPunct="0">
        <a:spcBef>
          <a:spcPts val="300"/>
        </a:spcBef>
        <a:spcAft>
          <a:spcPct val="0"/>
        </a:spcAft>
        <a:buClr>
          <a:schemeClr val="accent2"/>
        </a:buClr>
        <a:buSzPct val="70000"/>
        <a:buFont typeface="Wingdings" pitchFamily="2" charset="2"/>
        <a:buChar char=""/>
        <a:defRPr sz="1600" kern="1200">
          <a:solidFill>
            <a:schemeClr val="tx1"/>
          </a:solidFill>
          <a:latin typeface="+mn-lt"/>
          <a:ea typeface="ＭＳ Ｐゴシック" charset="0"/>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ature.com/articles/s41467-019-11629-4#ref-CR41"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www.cs.cmu.edu/news/carnegie-mellon-launches-undergraduate-degree-artificial-intelligence"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3.jpeg"/><Relationship Id="rId4" Type="http://schemas.openxmlformats.org/officeDocument/2006/relationships/hyperlink" Target="https://www.cs.cmu.edu/bs-in-artificial-intelligenc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6" descr="cover_5.jpg"/>
          <p:cNvPicPr>
            <a:picLocks noChangeAspect="1"/>
          </p:cNvPicPr>
          <p:nvPr/>
        </p:nvPicPr>
        <p:blipFill>
          <a:blip r:embed="rId3"/>
          <a:srcRect t="5931"/>
          <a:stretch>
            <a:fillRect/>
          </a:stretch>
        </p:blipFill>
        <p:spPr>
          <a:xfrm>
            <a:off x="0" y="3472"/>
            <a:ext cx="9144000" cy="6854528"/>
          </a:xfrm>
          <a:prstGeom prst="rect">
            <a:avLst/>
          </a:prstGeom>
        </p:spPr>
      </p:pic>
      <p:sp>
        <p:nvSpPr>
          <p:cNvPr id="6" name="Rectangle 3"/>
          <p:cNvSpPr>
            <a:spLocks noChangeArrowheads="1"/>
          </p:cNvSpPr>
          <p:nvPr/>
        </p:nvSpPr>
        <p:spPr bwMode="auto">
          <a:xfrm>
            <a:off x="493713" y="1399410"/>
            <a:ext cx="8128000" cy="2923877"/>
          </a:xfrm>
          <a:prstGeom prst="rect">
            <a:avLst/>
          </a:prstGeom>
          <a:noFill/>
          <a:ln w="9525">
            <a:noFill/>
            <a:miter lim="800000"/>
            <a:headEnd/>
            <a:tailEnd/>
          </a:ln>
        </p:spPr>
        <p:txBody>
          <a:bodyPr>
            <a:spAutoFit/>
          </a:bodyPr>
          <a:lstStyle/>
          <a:p>
            <a:pPr algn="ctr" eaLnBrk="0" hangingPunct="0"/>
            <a:r>
              <a:rPr lang="en-US" altLang="ko-KR" sz="3200" b="1" dirty="0" smtClean="0">
                <a:latin typeface="Calibri" panose="020F0502020204030204" pitchFamily="34" charset="0"/>
                <a:ea typeface="Verdana" pitchFamily="34" charset="0"/>
                <a:cs typeface="Calibri" panose="020F0502020204030204" pitchFamily="34" charset="0"/>
              </a:rPr>
              <a:t>Lecture </a:t>
            </a:r>
            <a:r>
              <a:rPr lang="en-US" altLang="ko-KR" sz="3200" b="1" dirty="0" smtClean="0">
                <a:latin typeface="Calibri" panose="020F0502020204030204" pitchFamily="34" charset="0"/>
                <a:ea typeface="Verdana" pitchFamily="34" charset="0"/>
                <a:cs typeface="Calibri" panose="020F0502020204030204" pitchFamily="34" charset="0"/>
              </a:rPr>
              <a:t>1 </a:t>
            </a:r>
            <a:r>
              <a:rPr lang="en-US" altLang="ko-KR" sz="3200" b="1" dirty="0" smtClean="0">
                <a:latin typeface="Calibri" panose="020F0502020204030204" pitchFamily="34" charset="0"/>
                <a:ea typeface="Verdana" pitchFamily="34" charset="0"/>
                <a:cs typeface="Calibri" panose="020F0502020204030204" pitchFamily="34" charset="0"/>
              </a:rPr>
              <a:t>– Introduction to Machine Learning</a:t>
            </a:r>
          </a:p>
          <a:p>
            <a:pPr algn="ctr" eaLnBrk="0" hangingPunct="0"/>
            <a:endParaRPr lang="en-US" altLang="ko-KR" sz="3200" b="1" dirty="0">
              <a:latin typeface="Calibri" panose="020F0502020204030204" pitchFamily="34" charset="0"/>
              <a:ea typeface="Verdana" pitchFamily="34" charset="0"/>
              <a:cs typeface="Calibri" panose="020F0502020204030204" pitchFamily="34" charset="0"/>
            </a:endParaRPr>
          </a:p>
          <a:p>
            <a:pPr algn="ctr" eaLnBrk="0" hangingPunct="0"/>
            <a:r>
              <a:rPr lang="en-US" altLang="ko-KR" sz="3200" b="1" dirty="0" smtClean="0">
                <a:latin typeface="Calibri" panose="020F0502020204030204" pitchFamily="34" charset="0"/>
                <a:ea typeface="Verdana" pitchFamily="34" charset="0"/>
                <a:cs typeface="Calibri" panose="020F0502020204030204" pitchFamily="34" charset="0"/>
              </a:rPr>
              <a:t> </a:t>
            </a:r>
            <a:r>
              <a:rPr lang="ko-KR" altLang="en-US" sz="3200" dirty="0" err="1" smtClean="0">
                <a:latin typeface="Calibri" panose="020F0502020204030204" pitchFamily="34" charset="0"/>
                <a:ea typeface="Verdana" pitchFamily="34" charset="0"/>
                <a:cs typeface="Calibri" panose="020F0502020204030204" pitchFamily="34" charset="0"/>
              </a:rPr>
              <a:t>김지한</a:t>
            </a:r>
            <a:r>
              <a:rPr lang="ko-KR" altLang="en-US" sz="3200" dirty="0" smtClean="0">
                <a:latin typeface="Calibri" panose="020F0502020204030204" pitchFamily="34" charset="0"/>
                <a:ea typeface="Verdana" pitchFamily="34" charset="0"/>
                <a:cs typeface="Calibri" panose="020F0502020204030204" pitchFamily="34" charset="0"/>
              </a:rPr>
              <a:t> </a:t>
            </a:r>
            <a:r>
              <a:rPr lang="en-US" altLang="ko-KR" sz="3200" dirty="0" smtClean="0">
                <a:latin typeface="Calibri" panose="020F0502020204030204" pitchFamily="34" charset="0"/>
                <a:ea typeface="Verdana" pitchFamily="34" charset="0"/>
                <a:cs typeface="Calibri" panose="020F0502020204030204" pitchFamily="34" charset="0"/>
              </a:rPr>
              <a:t>(</a:t>
            </a:r>
            <a:r>
              <a:rPr lang="ko-KR" altLang="en-US" sz="3200" dirty="0" smtClean="0">
                <a:latin typeface="Calibri" panose="020F0502020204030204" pitchFamily="34" charset="0"/>
                <a:ea typeface="Verdana" pitchFamily="34" charset="0"/>
                <a:cs typeface="Calibri" panose="020F0502020204030204" pitchFamily="34" charset="0"/>
              </a:rPr>
              <a:t>카이스트</a:t>
            </a:r>
            <a:r>
              <a:rPr lang="en-US" altLang="ko-KR" sz="3200" dirty="0" smtClean="0">
                <a:latin typeface="Calibri" panose="020F0502020204030204" pitchFamily="34" charset="0"/>
                <a:ea typeface="Verdana" pitchFamily="34" charset="0"/>
                <a:cs typeface="Calibri" panose="020F0502020204030204" pitchFamily="34" charset="0"/>
              </a:rPr>
              <a:t>)</a:t>
            </a:r>
          </a:p>
          <a:p>
            <a:pPr algn="ctr" eaLnBrk="0" hangingPunct="0"/>
            <a:endParaRPr lang="en-US" altLang="ko-KR" sz="3200" dirty="0">
              <a:latin typeface="Calibri" panose="020F0502020204030204" pitchFamily="34" charset="0"/>
              <a:ea typeface="Verdana" pitchFamily="34" charset="0"/>
              <a:cs typeface="Calibri" panose="020F0502020204030204" pitchFamily="34" charset="0"/>
            </a:endParaRPr>
          </a:p>
          <a:p>
            <a:pPr algn="ctr" eaLnBrk="0" hangingPunct="0"/>
            <a:r>
              <a:rPr lang="en-US" altLang="ko-KR" sz="3200" dirty="0" smtClean="0">
                <a:latin typeface="Calibri" panose="020F0502020204030204" pitchFamily="34" charset="0"/>
                <a:ea typeface="Verdana" pitchFamily="34" charset="0"/>
                <a:cs typeface="Calibri" panose="020F0502020204030204" pitchFamily="34" charset="0"/>
              </a:rPr>
              <a:t>8.20.2021</a:t>
            </a:r>
            <a:endParaRPr lang="en-US" altLang="ko-KR" sz="3200" dirty="0" smtClean="0">
              <a:latin typeface="Calibri" panose="020F0502020204030204" pitchFamily="34" charset="0"/>
              <a:ea typeface="Verdana" pitchFamily="34" charset="0"/>
              <a:cs typeface="Calibri" panose="020F0502020204030204" pitchFamily="34" charset="0"/>
            </a:endParaRPr>
          </a:p>
          <a:p>
            <a:pPr algn="ctr" eaLnBrk="0" hangingPunct="0"/>
            <a:endParaRPr lang="en-US" altLang="ko-KR" dirty="0">
              <a:latin typeface="Calibri" panose="020F0502020204030204" pitchFamily="34" charset="0"/>
              <a:ea typeface="Verdana" pitchFamily="34" charset="0"/>
              <a:cs typeface="Calibri" panose="020F0502020204030204" pitchFamily="34" charset="0"/>
            </a:endParaRP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a:t>
            </a:fld>
            <a:endParaRPr lang="en-US" altLang="ko-KR" dirty="0"/>
          </a:p>
        </p:txBody>
      </p:sp>
    </p:spTree>
  </p:cSld>
  <p:clrMapOvr>
    <a:masterClrMapping/>
  </p:clrMapOvr>
  <mc:AlternateContent xmlns:mc="http://schemas.openxmlformats.org/markup-compatibility/2006" xmlns:p14="http://schemas.microsoft.com/office/powerpoint/2010/main">
    <mc:Choice Requires="p14">
      <p:transition spd="slow" p14:dur="2000" advTm="5924"/>
    </mc:Choice>
    <mc:Fallback xmlns="">
      <p:transition spd="slow" advTm="592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Biological Network</a:t>
            </a:r>
          </a:p>
        </p:txBody>
      </p:sp>
      <p:sp>
        <p:nvSpPr>
          <p:cNvPr id="5" name="TextBox 4"/>
          <p:cNvSpPr txBox="1"/>
          <p:nvPr/>
        </p:nvSpPr>
        <p:spPr>
          <a:xfrm>
            <a:off x="309282" y="4060194"/>
            <a:ext cx="8525435" cy="1938992"/>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Biological network consists of neurons (see above).</a:t>
            </a:r>
          </a:p>
          <a:p>
            <a:pPr marL="342900" indent="-342900">
              <a:buFontTx/>
              <a:buChar char="-"/>
            </a:pPr>
            <a:r>
              <a:rPr lang="en-US" altLang="ko-KR" sz="2000" dirty="0" smtClean="0">
                <a:latin typeface="Calibri" panose="020F0502020204030204" pitchFamily="34" charset="0"/>
              </a:rPr>
              <a:t>When the sum of input signals into one neuron surpasses a certain threshold, it sends an electrical signal along the axon.    </a:t>
            </a:r>
          </a:p>
          <a:p>
            <a:pPr marL="800100" lvl="1" indent="-342900">
              <a:buFontTx/>
              <a:buChar char="-"/>
            </a:pPr>
            <a:endParaRPr lang="en-US" altLang="ko-KR" sz="2000" dirty="0">
              <a:latin typeface="Calibri" panose="020F0502020204030204" pitchFamily="34" charset="0"/>
            </a:endParaRPr>
          </a:p>
          <a:p>
            <a:pPr lvl="1"/>
            <a:endParaRPr lang="en-US" altLang="ko-KR" sz="2000" dirty="0" smtClean="0">
              <a:latin typeface="Calibri" panose="020F0502020204030204" pitchFamily="34" charset="0"/>
            </a:endParaRPr>
          </a:p>
          <a:p>
            <a:endParaRPr lang="en-US" altLang="ko-KR" sz="2000" dirty="0">
              <a:solidFill>
                <a:srgbClr val="FF0000"/>
              </a:solidFill>
              <a:latin typeface="Calibri" panose="020F0502020204030204" pitchFamily="34" charset="0"/>
            </a:endParaRPr>
          </a:p>
        </p:txBody>
      </p:sp>
      <p:pic>
        <p:nvPicPr>
          <p:cNvPr id="3074" name="Picture 2" descr="https://upload.wikimedia.org/wikipedia/commons/thumb/1/10/Blausen_0657_MultipolarNeuron.png/1920px-Blausen_0657_MultipolarNeur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975" y="1163422"/>
            <a:ext cx="4415977" cy="284738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10</a:t>
            </a:fld>
            <a:endParaRPr lang="en-US" altLang="ko-KR" dirty="0"/>
          </a:p>
        </p:txBody>
      </p:sp>
    </p:spTree>
    <p:extLst>
      <p:ext uri="{BB962C8B-B14F-4D97-AF65-F5344CB8AC3E}">
        <p14:creationId xmlns:p14="http://schemas.microsoft.com/office/powerpoint/2010/main" val="4234775063"/>
      </p:ext>
    </p:extLst>
  </p:cSld>
  <p:clrMapOvr>
    <a:masterClrMapping/>
  </p:clrMapOvr>
  <mc:AlternateContent xmlns:mc="http://schemas.openxmlformats.org/markup-compatibility/2006" xmlns:p14="http://schemas.microsoft.com/office/powerpoint/2010/main">
    <mc:Choice Requires="p14">
      <p:transition spd="slow" p14:dur="2000" advTm="40960"/>
    </mc:Choice>
    <mc:Fallback xmlns="">
      <p:transition spd="slow" advTm="40960"/>
    </mc:Fallback>
  </mc:AlternateContent>
  <p:timing>
    <p:tnLst>
      <p:par>
        <p:cTn id="1" dur="indefinite" restart="never" nodeType="tmRoot"/>
      </p:par>
    </p:tnLst>
  </p:timing>
  <p:extLst mod="1">
    <p:ext uri="{3A86A75C-4F4B-4683-9AE1-C65F6400EC91}">
      <p14:laserTraceLst xmlns:p14="http://schemas.microsoft.com/office/powerpoint/2010/main">
        <p14:tracePtLst>
          <p14:tracePt t="5160" x="4562475" y="1914525"/>
          <p14:tracePt t="5216" x="4557713" y="1914525"/>
          <p14:tracePt t="5226" x="4552950" y="1914525"/>
          <p14:tracePt t="5236" x="4543425" y="1914525"/>
          <p14:tracePt t="5242" x="4538663" y="1914525"/>
          <p14:tracePt t="5254" x="4510088" y="1914525"/>
          <p14:tracePt t="5271" x="4471988" y="1914525"/>
          <p14:tracePt t="5288" x="4376738" y="1914525"/>
          <p14:tracePt t="5291" x="4329113" y="1914525"/>
          <p14:tracePt t="5305" x="4186238" y="1914525"/>
          <p14:tracePt t="5321" x="3981450" y="1919288"/>
          <p14:tracePt t="5338" x="3824288" y="1947863"/>
          <p14:tracePt t="5355" x="3657600" y="1990725"/>
          <p14:tracePt t="5371" x="3457575" y="2071688"/>
          <p14:tracePt t="5388" x="3333750" y="2138363"/>
          <p14:tracePt t="5404" x="3228975" y="2233613"/>
          <p14:tracePt t="5421" x="3109913" y="2366963"/>
          <p14:tracePt t="5438" x="3043238" y="2476500"/>
          <p14:tracePt t="5455" x="2981325" y="2614613"/>
          <p14:tracePt t="5458" x="2971800" y="2705100"/>
          <p14:tracePt t="5471" x="2971800" y="2828925"/>
          <p14:tracePt t="5488" x="2990850" y="3057525"/>
          <p14:tracePt t="5507" x="3028950" y="3243263"/>
          <p14:tracePt t="5509" x="3048000" y="3319463"/>
          <p14:tracePt t="5521" x="3090863" y="3424238"/>
          <p14:tracePt t="5539" x="3143250" y="3509963"/>
          <p14:tracePt t="5555" x="3181350" y="3552825"/>
          <p14:tracePt t="5573" x="3290888" y="3624263"/>
          <p14:tracePt t="5588" x="3348038" y="3652838"/>
          <p14:tracePt t="5606" x="3624263" y="3757613"/>
          <p14:tracePt t="5621" x="3867150" y="3800475"/>
          <p14:tracePt t="5638" x="4095750" y="3819525"/>
          <p14:tracePt t="5655" x="4348163" y="3829050"/>
          <p14:tracePt t="5671" x="4724400" y="3829050"/>
          <p14:tracePt t="5688" x="4953000" y="3790950"/>
          <p14:tracePt t="5705" x="5138738" y="3729038"/>
          <p14:tracePt t="5721" x="5291138" y="3643313"/>
          <p14:tracePt t="5738" x="5381625" y="3557588"/>
          <p14:tracePt t="5755" x="5429250" y="3457575"/>
          <p14:tracePt t="5772" x="5457825" y="3290888"/>
          <p14:tracePt t="5788" x="5467350" y="3133725"/>
          <p14:tracePt t="5805" x="5467350" y="2933700"/>
          <p14:tracePt t="5806" x="5467350" y="2843213"/>
          <p14:tracePt t="5821" x="5467350" y="2690813"/>
          <p14:tracePt t="5838" x="5434013" y="2547938"/>
          <p14:tracePt t="5855" x="5391150" y="2466975"/>
          <p14:tracePt t="5871" x="5353050" y="2400300"/>
          <p14:tracePt t="5872" x="5343525" y="2386013"/>
          <p14:tracePt t="5888" x="5343525" y="2381250"/>
          <p14:tracePt t="5905" x="5338763" y="2381250"/>
          <p14:tracePt t="6467" x="0" y="0"/>
        </p14:tracePtLst>
        <p14:tracePtLst>
          <p14:tracePt t="19112" x="3724275" y="3633788"/>
          <p14:tracePt t="19197" x="3719513" y="3629025"/>
          <p14:tracePt t="19208" x="3709988" y="3614738"/>
          <p14:tracePt t="19211" x="3705225" y="3609975"/>
          <p14:tracePt t="19227" x="3686175" y="3576638"/>
          <p14:tracePt t="19244" x="3657600" y="3505200"/>
          <p14:tracePt t="19261" x="3614738" y="3367088"/>
          <p14:tracePt t="19277" x="3590925" y="3290888"/>
          <p14:tracePt t="19294" x="3567113" y="3195638"/>
          <p14:tracePt t="19310" x="3552825" y="3148013"/>
          <p14:tracePt t="19327" x="3543300" y="3105150"/>
          <p14:tracePt t="19344" x="3538538" y="3071813"/>
          <p14:tracePt t="19360" x="3538538" y="3014663"/>
          <p14:tracePt t="19377" x="3538538" y="2957513"/>
          <p14:tracePt t="19394" x="3538538" y="2890838"/>
          <p14:tracePt t="19410" x="3538538" y="2862263"/>
          <p14:tracePt t="19427" x="3552825" y="2843213"/>
          <p14:tracePt t="19429" x="3557588" y="2828925"/>
          <p14:tracePt t="19443" x="3571875" y="2814638"/>
          <p14:tracePt t="19460" x="3600450" y="2776538"/>
          <p14:tracePt t="19477" x="3648075" y="2724150"/>
          <p14:tracePt t="19494" x="3738563" y="2628900"/>
          <p14:tracePt t="19494" x="3771900" y="2605088"/>
          <p14:tracePt t="19510" x="3838575" y="2547938"/>
          <p14:tracePt t="19527" x="3914775" y="2514600"/>
          <p14:tracePt t="19544" x="3933825" y="2500313"/>
          <p14:tracePt t="19561" x="4005263" y="2471738"/>
          <p14:tracePt t="19578" x="4057650" y="2457450"/>
          <p14:tracePt t="19594" x="4110038" y="2457450"/>
          <p14:tracePt t="19610" x="4176713" y="2466975"/>
          <p14:tracePt t="19627" x="4300538" y="2514600"/>
          <p14:tracePt t="19644" x="4376738" y="2547938"/>
          <p14:tracePt t="19660" x="4452938" y="2581275"/>
          <p14:tracePt t="19677" x="4533900" y="2605088"/>
          <p14:tracePt t="19693" x="4567238" y="2609850"/>
          <p14:tracePt t="19710" x="4581525" y="2609850"/>
          <p14:tracePt t="19727" x="4586288" y="2614613"/>
          <p14:tracePt t="19743" x="4595813" y="2624138"/>
          <p14:tracePt t="19760" x="4600575" y="2624138"/>
          <p14:tracePt t="19777" x="4638675" y="2652713"/>
          <p14:tracePt t="19794" x="4700588" y="2686050"/>
          <p14:tracePt t="19810" x="4762500" y="2724150"/>
          <p14:tracePt t="19827" x="4814888" y="2738438"/>
          <p14:tracePt t="19844" x="4857750" y="2752725"/>
          <p14:tracePt t="19860" x="4867275" y="2752725"/>
          <p14:tracePt t="19877" x="4886325" y="2762250"/>
          <p14:tracePt t="19894" x="4910138" y="2762250"/>
          <p14:tracePt t="19910" x="4919663" y="2762250"/>
          <p14:tracePt t="20157" x="0" y="0"/>
        </p14:tracePtLst>
        <p14:tracePtLst>
          <p14:tracePt t="22767" x="3876675" y="3443288"/>
          <p14:tracePt t="22773" x="3876675" y="3386138"/>
          <p14:tracePt t="22778" x="3876675" y="3309938"/>
          <p14:tracePt t="22795" x="3876675" y="3143250"/>
          <p14:tracePt t="22811" x="3876675" y="3067050"/>
          <p14:tracePt t="22828" x="3881438" y="2776538"/>
          <p14:tracePt t="22845" x="3957638" y="2443163"/>
          <p14:tracePt t="22861" x="4014788" y="2295525"/>
          <p14:tracePt t="22878" x="4071938" y="2171700"/>
          <p14:tracePt t="22895" x="4152900" y="2043113"/>
          <p14:tracePt t="22911" x="4210050" y="1976438"/>
          <p14:tracePt t="22928" x="4300538" y="1914525"/>
          <p14:tracePt t="22946" x="4438650" y="1857375"/>
          <p14:tracePt t="22962" x="4595813" y="1804988"/>
          <p14:tracePt t="22964" x="4700588" y="1795463"/>
          <p14:tracePt t="22979" x="4938713" y="1795463"/>
          <p14:tracePt t="22995" x="5338763" y="1838325"/>
          <p14:tracePt t="23012" x="5486400" y="1862138"/>
          <p14:tracePt t="23028" x="5881688" y="1938338"/>
          <p14:tracePt t="23045" x="6257925" y="2024063"/>
          <p14:tracePt t="23061" x="6443663" y="2085975"/>
          <p14:tracePt t="23078" x="6605588" y="2157413"/>
          <p14:tracePt t="23095" x="6657975" y="2185988"/>
          <p14:tracePt t="23112" x="6705600" y="2205038"/>
          <p14:tracePt t="23128" x="6767513" y="2247900"/>
          <p14:tracePt t="23145" x="6843713" y="2271713"/>
          <p14:tracePt t="23162" x="6891338" y="2290763"/>
          <p14:tracePt t="23164" x="6915150" y="2300288"/>
          <p14:tracePt t="23178" x="6943725" y="2305050"/>
          <p14:tracePt t="23195" x="7000875" y="2314575"/>
          <p14:tracePt t="23212" x="7067550" y="2314575"/>
          <p14:tracePt t="23228" x="7143750" y="2314575"/>
          <p14:tracePt t="23230" x="7177088" y="2300288"/>
          <p14:tracePt t="23245" x="7219950" y="2295525"/>
          <p14:tracePt t="23262" x="7339013" y="2233613"/>
          <p14:tracePt t="23279" x="7434263" y="2147888"/>
          <p14:tracePt t="23295" x="7577138" y="1995488"/>
          <p14:tracePt t="23297" x="7653338" y="1900238"/>
          <p14:tracePt t="23312" x="7834313" y="1719263"/>
          <p14:tracePt t="23328" x="8096250" y="1476375"/>
          <p14:tracePt t="23345" x="8262938" y="1385888"/>
          <p14:tracePt t="23363" x="8386763" y="1319213"/>
          <p14:tracePt t="23379" x="8477250" y="1281113"/>
          <p14:tracePt t="23395" x="8491538" y="1281113"/>
          <p14:tracePt t="23412" x="8496300" y="1281113"/>
          <p14:tracePt t="23429" x="8501063" y="1276350"/>
          <p14:tracePt t="23446" x="8510588" y="1276350"/>
          <p14:tracePt t="23480" x="8515350" y="1276350"/>
          <p14:tracePt t="23500" x="8520113" y="1276350"/>
          <p14:tracePt t="23882" x="0" y="0"/>
        </p14:tracePtLst>
        <p14:tracePtLst>
          <p14:tracePt t="31606" x="3781425" y="3881438"/>
          <p14:tracePt t="31610" x="3781425" y="3876675"/>
          <p14:tracePt t="31616" x="3781425" y="3871913"/>
          <p14:tracePt t="31632" x="3781425" y="3838575"/>
          <p14:tracePt t="31649" x="3781425" y="3829050"/>
          <p14:tracePt t="31665" x="3781425" y="3805238"/>
          <p14:tracePt t="31682" x="3781425" y="3738563"/>
          <p14:tracePt t="31700" x="3776663" y="3643313"/>
          <p14:tracePt t="31715" x="3776663" y="3490913"/>
          <p14:tracePt t="31732" x="3786188" y="3243263"/>
          <p14:tracePt t="31735" x="3795713" y="3143250"/>
          <p14:tracePt t="31748" x="3805238" y="3062288"/>
          <p14:tracePt t="31766" x="3824288" y="2933700"/>
          <p14:tracePt t="31782" x="3843338" y="2800350"/>
          <p14:tracePt t="31800" x="3867150" y="2705100"/>
          <p14:tracePt t="31802" x="3876675" y="2676525"/>
          <p14:tracePt t="31815" x="3910013" y="2590800"/>
          <p14:tracePt t="31832" x="3976688" y="2486025"/>
          <p14:tracePt t="31849" x="4010025" y="2452688"/>
          <p14:tracePt t="31865" x="4105275" y="2347913"/>
          <p14:tracePt t="31882" x="4186238" y="2281238"/>
          <p14:tracePt t="31899" x="4276725" y="2214563"/>
          <p14:tracePt t="31915" x="4319588" y="2200275"/>
          <p14:tracePt t="31932" x="4505325" y="2152650"/>
          <p14:tracePt t="31949" x="4576763" y="2133600"/>
          <p14:tracePt t="31965" x="4610100" y="2133600"/>
          <p14:tracePt t="31982" x="4638675" y="2133600"/>
          <p14:tracePt t="31998" x="4681538" y="2143125"/>
          <p14:tracePt t="32015" x="4767263" y="2181225"/>
          <p14:tracePt t="32032" x="4829175" y="2209800"/>
          <p14:tracePt t="32048" x="4905375" y="2243138"/>
          <p14:tracePt t="32065" x="5029200" y="2324100"/>
          <p14:tracePt t="32067" x="5091113" y="2371725"/>
          <p14:tracePt t="32082" x="5157788" y="2424113"/>
          <p14:tracePt t="32099" x="5334000" y="2547938"/>
          <p14:tracePt t="32115" x="5386388" y="2576513"/>
          <p14:tracePt t="32132" x="5429250" y="2590800"/>
          <p14:tracePt t="32134" x="5443538" y="2595563"/>
          <p14:tracePt t="32149" x="5476875" y="2614613"/>
          <p14:tracePt t="32166" x="5500688" y="2624138"/>
          <p14:tracePt t="32182" x="5529263" y="2624138"/>
          <p14:tracePt t="32199" x="5553075" y="2624138"/>
          <p14:tracePt t="32215" x="5624513" y="2605088"/>
          <p14:tracePt t="32232" x="5710238" y="2562225"/>
          <p14:tracePt t="32249" x="5824538" y="2471738"/>
          <p14:tracePt t="32265" x="5938838" y="2395538"/>
          <p14:tracePt t="32282" x="6057900" y="2309813"/>
          <p14:tracePt t="32299" x="6205538" y="2219325"/>
          <p14:tracePt t="32315" x="6272213" y="2171700"/>
          <p14:tracePt t="32332" x="6315075" y="2147888"/>
          <p14:tracePt t="32349" x="6348413" y="2143125"/>
          <p14:tracePt t="32366" x="6372225" y="2138363"/>
          <p14:tracePt t="32382" x="6386513" y="2128838"/>
          <p14:tracePt t="32399" x="6438900" y="2114550"/>
          <p14:tracePt t="32415" x="6510338" y="2090738"/>
          <p14:tracePt t="32432" x="6581775" y="2066925"/>
          <p14:tracePt t="32449" x="6677025" y="2033588"/>
          <p14:tracePt t="32465" x="6719888" y="2024063"/>
          <p14:tracePt t="32467" x="6762750" y="2014538"/>
          <p14:tracePt t="32482" x="6843713" y="2000250"/>
          <p14:tracePt t="32499" x="6943725" y="1952625"/>
          <p14:tracePt t="32516" x="7019925" y="1919288"/>
          <p14:tracePt t="32532" x="7105650" y="1885950"/>
          <p14:tracePt t="32549" x="7129463" y="1866900"/>
          <p14:tracePt t="32566" x="7148513" y="1862138"/>
          <p14:tracePt t="32582" x="7158038" y="1857375"/>
          <p14:tracePt t="32599" x="7172325" y="1852613"/>
          <p14:tracePt t="32615" x="7181850" y="1847850"/>
          <p14:tracePt t="32632" x="7191375" y="1838325"/>
          <p14:tracePt t="32649" x="7196138" y="1838325"/>
          <p14:tracePt t="32665" x="7210425" y="1828800"/>
          <p14:tracePt t="32682" x="7229475" y="1824038"/>
          <p14:tracePt t="32699" x="7243763" y="1819275"/>
          <p14:tracePt t="32715" x="7248525" y="1814513"/>
          <p14:tracePt t="32749" x="7253288" y="1809750"/>
          <p14:tracePt t="32766" x="7258050" y="1809750"/>
          <p14:tracePt t="32782" x="7258050" y="1800225"/>
          <p14:tracePt t="33051"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282" y="4351534"/>
            <a:ext cx="8525435" cy="2554545"/>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Similarly, ANNs have connections such that a “signal” can be transmitted from one “neuron” to the next.</a:t>
            </a:r>
          </a:p>
          <a:p>
            <a:pPr marL="342900" indent="-342900">
              <a:buFontTx/>
              <a:buChar char="-"/>
            </a:pPr>
            <a:r>
              <a:rPr lang="en-US" altLang="ko-KR" sz="2000" dirty="0" smtClean="0">
                <a:latin typeface="Calibri" panose="020F0502020204030204" pitchFamily="34" charset="0"/>
              </a:rPr>
              <a:t>Mathematically, ANN can be seen as a complicated function that takes in an input and provides an output.  </a:t>
            </a:r>
          </a:p>
          <a:p>
            <a:pPr marL="342900" indent="-342900">
              <a:buFontTx/>
              <a:buChar char="-"/>
            </a:pPr>
            <a:r>
              <a:rPr lang="en-US" altLang="ko-KR" sz="2000" dirty="0" smtClean="0">
                <a:latin typeface="Calibri" panose="020F0502020204030204" pitchFamily="34" charset="0"/>
              </a:rPr>
              <a:t>We as users decide how to use the abstractions of the inputs/outputs to the problem that we want to solve.  We will see this in the example.   </a:t>
            </a:r>
          </a:p>
          <a:p>
            <a:pPr lvl="1"/>
            <a:endParaRPr lang="en-US" altLang="ko-KR" sz="2000" dirty="0" smtClean="0">
              <a:latin typeface="Calibri" panose="020F0502020204030204" pitchFamily="34" charset="0"/>
            </a:endParaRPr>
          </a:p>
          <a:p>
            <a:endParaRPr lang="en-US" altLang="ko-KR" sz="2000" dirty="0">
              <a:solidFill>
                <a:srgbClr val="FF0000"/>
              </a:solidFill>
              <a:latin typeface="Calibri" panose="020F0502020204030204" pitchFamily="34" charset="0"/>
            </a:endParaRPr>
          </a:p>
        </p:txBody>
      </p:sp>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Artificial Neural Network (ANN)</a:t>
            </a:r>
          </a:p>
        </p:txBody>
      </p:sp>
      <p:pic>
        <p:nvPicPr>
          <p:cNvPr id="2050" name="Picture 2" descr="https://upload.wikimedia.org/wikipedia/commons/thumb/4/46/Colored_neural_network.svg/296px-Colored_neural_network.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017" y="1189376"/>
            <a:ext cx="2819400" cy="33909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11</a:t>
            </a:fld>
            <a:endParaRPr lang="en-US" altLang="ko-KR" dirty="0"/>
          </a:p>
        </p:txBody>
      </p:sp>
    </p:spTree>
    <p:extLst>
      <p:ext uri="{BB962C8B-B14F-4D97-AF65-F5344CB8AC3E}">
        <p14:creationId xmlns:p14="http://schemas.microsoft.com/office/powerpoint/2010/main" val="2120348883"/>
      </p:ext>
    </p:extLst>
  </p:cSld>
  <p:clrMapOvr>
    <a:masterClrMapping/>
  </p:clrMapOvr>
  <mc:AlternateContent xmlns:mc="http://schemas.openxmlformats.org/markup-compatibility/2006" xmlns:p14="http://schemas.microsoft.com/office/powerpoint/2010/main">
    <mc:Choice Requires="p14">
      <p:transition spd="slow" p14:dur="2000" advTm="72031"/>
    </mc:Choice>
    <mc:Fallback xmlns="">
      <p:transition spd="slow" advTm="72031"/>
    </mc:Fallback>
  </mc:AlternateContent>
  <p:timing>
    <p:tnLst>
      <p:par>
        <p:cTn id="1" dur="indefinite" restart="never" nodeType="tmRoot"/>
      </p:par>
    </p:tnLst>
  </p:timing>
  <p:extLst mod="1">
    <p:ext uri="{3A86A75C-4F4B-4683-9AE1-C65F6400EC91}">
      <p14:laserTraceLst xmlns:p14="http://schemas.microsoft.com/office/powerpoint/2010/main">
        <p14:tracePtLst>
          <p14:tracePt t="1915" x="4100513" y="309563"/>
          <p14:tracePt t="1964" x="4100513" y="300038"/>
          <p14:tracePt t="1974" x="4095750" y="300038"/>
          <p14:tracePt t="1980" x="4090988" y="300038"/>
          <p14:tracePt t="1997" x="4086225" y="300038"/>
          <p14:tracePt t="2014" x="4019550" y="295275"/>
          <p14:tracePt t="2030" x="3795713" y="276225"/>
          <p14:tracePt t="2047" x="3529013" y="252413"/>
          <p14:tracePt t="2064" x="3124200" y="252413"/>
          <p14:tracePt t="2080" x="2871788" y="252413"/>
          <p14:tracePt t="2097" x="2681288" y="257175"/>
          <p14:tracePt t="2114" x="2514600" y="271463"/>
          <p14:tracePt t="2130" x="2447925" y="276225"/>
          <p14:tracePt t="2147" x="2395538" y="290513"/>
          <p14:tracePt t="2164" x="2324100" y="314325"/>
          <p14:tracePt t="2165" x="2290763" y="333375"/>
          <p14:tracePt t="2180" x="2219325" y="366713"/>
          <p14:tracePt t="2197" x="2185988" y="390525"/>
          <p14:tracePt t="2214" x="2071688" y="457200"/>
          <p14:tracePt t="2230" x="1976438" y="504825"/>
          <p14:tracePt t="2247" x="1943100" y="538163"/>
          <p14:tracePt t="2263" x="1919288" y="561975"/>
          <p14:tracePt t="2265" x="1914525" y="581025"/>
          <p14:tracePt t="2281" x="1885950" y="614363"/>
          <p14:tracePt t="2297" x="1862138" y="676275"/>
          <p14:tracePt t="2314" x="1852613" y="757238"/>
          <p14:tracePt t="2330" x="1843088" y="823913"/>
          <p14:tracePt t="2347" x="1847850" y="904875"/>
          <p14:tracePt t="2364" x="1895475" y="1038225"/>
          <p14:tracePt t="2380" x="1962150" y="1128713"/>
          <p14:tracePt t="2397" x="2033588" y="1233488"/>
          <p14:tracePt t="2414" x="2128838" y="1328738"/>
          <p14:tracePt t="2430" x="2243138" y="1414463"/>
          <p14:tracePt t="2447" x="2328863" y="1457325"/>
          <p14:tracePt t="2464" x="2347913" y="1466850"/>
          <p14:tracePt t="2480" x="2419350" y="1481138"/>
          <p14:tracePt t="2497" x="2605088" y="1519238"/>
          <p14:tracePt t="2514" x="2771775" y="1538288"/>
          <p14:tracePt t="2530" x="2876550" y="1547813"/>
          <p14:tracePt t="2547" x="3200400" y="1571625"/>
          <p14:tracePt t="2564" x="3590925" y="1581150"/>
          <p14:tracePt t="2580" x="4000500" y="1595438"/>
          <p14:tracePt t="2597" x="4252913" y="1595438"/>
          <p14:tracePt t="2614" x="4476750" y="1604963"/>
          <p14:tracePt t="2630" x="4667250" y="1604963"/>
          <p14:tracePt t="2647" x="4819650" y="1604963"/>
          <p14:tracePt t="2664" x="4976813" y="1614488"/>
          <p14:tracePt t="2680" x="5153025" y="1624013"/>
          <p14:tracePt t="2697" x="5272088" y="1633538"/>
          <p14:tracePt t="2714" x="5362575" y="1643063"/>
          <p14:tracePt t="2731" x="5510213" y="1643063"/>
          <p14:tracePt t="2747" x="5557838" y="1643063"/>
          <p14:tracePt t="2764" x="5624513" y="1638300"/>
          <p14:tracePt t="2782" x="5772150" y="1624013"/>
          <p14:tracePt t="2797" x="5862638" y="1614488"/>
          <p14:tracePt t="2814" x="5972175" y="1585913"/>
          <p14:tracePt t="2830" x="6119813" y="1547813"/>
          <p14:tracePt t="2848" x="6396038" y="1443038"/>
          <p14:tracePt t="2864" x="6605588" y="1371600"/>
          <p14:tracePt t="2881" x="6800850" y="1300163"/>
          <p14:tracePt t="2897" x="6891338" y="1257300"/>
          <p14:tracePt t="2914" x="7158038" y="1109663"/>
          <p14:tracePt t="2931" x="7234238" y="1057275"/>
          <p14:tracePt t="2947" x="7305675" y="990600"/>
          <p14:tracePt t="2964" x="7319963" y="962025"/>
          <p14:tracePt t="2981" x="7329488" y="938213"/>
          <p14:tracePt t="2997" x="7339013" y="904875"/>
          <p14:tracePt t="3014" x="7339013" y="862013"/>
          <p14:tracePt t="3017" x="7339013" y="852488"/>
          <p14:tracePt t="3031" x="7339013" y="833438"/>
          <p14:tracePt t="3047" x="7329488" y="781050"/>
          <p14:tracePt t="3064" x="7319963" y="747713"/>
          <p14:tracePt t="3081" x="7300913" y="700088"/>
          <p14:tracePt t="3098" x="7272338" y="671513"/>
          <p14:tracePt t="3114" x="7262813" y="661988"/>
          <p14:tracePt t="3131" x="7210425" y="619125"/>
          <p14:tracePt t="3147" x="7153275" y="590550"/>
          <p14:tracePt t="3164" x="7058025" y="552450"/>
          <p14:tracePt t="3181" x="6896100" y="514350"/>
          <p14:tracePt t="3197" x="6596063" y="466725"/>
          <p14:tracePt t="3214" x="6338888" y="442913"/>
          <p14:tracePt t="3230" x="6029325" y="409575"/>
          <p14:tracePt t="3247" x="5838825" y="390525"/>
          <p14:tracePt t="3264" x="5648325" y="381000"/>
          <p14:tracePt t="3281" x="5429250" y="371475"/>
          <p14:tracePt t="3298" x="5191125" y="371475"/>
          <p14:tracePt t="3315" x="4862513" y="376238"/>
          <p14:tracePt t="3331" x="4757738" y="385763"/>
          <p14:tracePt t="3347" x="4510088" y="409575"/>
          <p14:tracePt t="3348" x="4419600" y="419100"/>
          <p14:tracePt t="3364" x="4252913" y="438150"/>
          <p14:tracePt t="3381" x="4086225" y="457200"/>
          <p14:tracePt t="3397" x="3967163" y="466725"/>
          <p14:tracePt t="3414" x="3929063" y="476250"/>
          <p14:tracePt t="3416" x="3900488" y="476250"/>
          <p14:tracePt t="3431" x="3848100" y="481013"/>
          <p14:tracePt t="3447" x="3824288" y="490538"/>
          <p14:tracePt t="3464" x="3810000" y="490538"/>
          <p14:tracePt t="3481" x="3790950" y="490538"/>
          <p14:tracePt t="3547" x="3790950" y="495300"/>
          <p14:tracePt t="3577" x="0" y="0"/>
        </p14:tracePtLst>
        <p14:tracePtLst>
          <p14:tracePt t="8210" x="6648450" y="2643188"/>
          <p14:tracePt t="8325" x="6643688" y="2638425"/>
          <p14:tracePt t="8335" x="6619875" y="2614613"/>
          <p14:tracePt t="8345" x="6605588" y="2605088"/>
          <p14:tracePt t="8351" x="6572250" y="2571750"/>
          <p14:tracePt t="8366" x="6510338" y="2466975"/>
          <p14:tracePt t="8383" x="6434138" y="2371725"/>
          <p14:tracePt t="8399" x="6315075" y="2243138"/>
          <p14:tracePt t="8401" x="6257925" y="2185988"/>
          <p14:tracePt t="8416" x="6124575" y="2052638"/>
          <p14:tracePt t="8433" x="5938838" y="1876425"/>
          <p14:tracePt t="8449" x="5786438" y="1752600"/>
          <p14:tracePt t="8466" x="5643563" y="1633538"/>
          <p14:tracePt t="8483" x="5476875" y="1519238"/>
          <p14:tracePt t="8500" x="5329238" y="1438275"/>
          <p14:tracePt t="8516" x="5167313" y="1357313"/>
          <p14:tracePt t="8533" x="4967288" y="1262063"/>
          <p14:tracePt t="8549" x="4805363" y="1204913"/>
          <p14:tracePt t="8566" x="4672013" y="1152525"/>
          <p14:tracePt t="8583" x="4548188" y="1119188"/>
          <p14:tracePt t="8585" x="4481513" y="1109663"/>
          <p14:tracePt t="8599" x="4391025" y="1076325"/>
          <p14:tracePt t="8616" x="4248150" y="1057275"/>
          <p14:tracePt t="8633" x="4105275" y="1047750"/>
          <p14:tracePt t="8649" x="3976688" y="1038225"/>
          <p14:tracePt t="8666" x="3771900" y="1042988"/>
          <p14:tracePt t="8683" x="3638550" y="1071563"/>
          <p14:tracePt t="8700" x="3452813" y="1123950"/>
          <p14:tracePt t="8716" x="3271838" y="1185863"/>
          <p14:tracePt t="8733" x="3176588" y="1238250"/>
          <p14:tracePt t="8749" x="2905125" y="1371600"/>
          <p14:tracePt t="8766" x="2790825" y="1457325"/>
          <p14:tracePt t="8783" x="2700338" y="1533525"/>
          <p14:tracePt t="8799" x="2605088" y="1624013"/>
          <p14:tracePt t="8816" x="2509838" y="1743075"/>
          <p14:tracePt t="8833" x="2424113" y="1914525"/>
          <p14:tracePt t="8835" x="2386013" y="2033588"/>
          <p14:tracePt t="8849" x="2319338" y="2257425"/>
          <p14:tracePt t="8866" x="2286000" y="2528888"/>
          <p14:tracePt t="8883" x="2252663" y="2786063"/>
          <p14:tracePt t="8900" x="2243138" y="3128963"/>
          <p14:tracePt t="8902" x="2243138" y="3267075"/>
          <p14:tracePt t="8916" x="2300288" y="3609975"/>
          <p14:tracePt t="8933" x="2347913" y="3771900"/>
          <p14:tracePt t="8949" x="2466975" y="4100513"/>
          <p14:tracePt t="8966" x="2600325" y="4324350"/>
          <p14:tracePt t="8983" x="2700338" y="4462463"/>
          <p14:tracePt t="8999" x="2924175" y="4714875"/>
          <p14:tracePt t="9016" x="3105150" y="4862513"/>
          <p14:tracePt t="9033" x="3271838" y="4995863"/>
          <p14:tracePt t="9050" x="3519488" y="5133975"/>
          <p14:tracePt t="9066" x="3757613" y="5229225"/>
          <p14:tracePt t="9083" x="4052888" y="5291138"/>
          <p14:tracePt t="9100" x="4476750" y="5329238"/>
          <p14:tracePt t="9116" x="4867275" y="5338763"/>
          <p14:tracePt t="9133" x="4995863" y="5338763"/>
          <p14:tracePt t="9150" x="5410200" y="5324475"/>
          <p14:tracePt t="9166" x="5643563" y="5257800"/>
          <p14:tracePt t="9183" x="5995988" y="5124450"/>
          <p14:tracePt t="9200" x="6272213" y="4986338"/>
          <p14:tracePt t="9216" x="6538913" y="4829175"/>
          <p14:tracePt t="9233" x="6738938" y="4557713"/>
          <p14:tracePt t="9250" x="6853238" y="4176713"/>
          <p14:tracePt t="9266" x="6924675" y="3748088"/>
          <p14:tracePt t="9283" x="6938963" y="3143250"/>
          <p14:tracePt t="9300" x="6934200" y="2905125"/>
          <p14:tracePt t="9316" x="6891338" y="2700338"/>
          <p14:tracePt t="9333" x="6848475" y="2505075"/>
          <p14:tracePt t="9350" x="6753225" y="2281238"/>
          <p14:tracePt t="9366" x="6557963" y="1985963"/>
          <p14:tracePt t="9383" x="6424613" y="1833563"/>
          <p14:tracePt t="9400" x="6315075" y="1724025"/>
          <p14:tracePt t="9416" x="6205538" y="1595438"/>
          <p14:tracePt t="9433" x="6138863" y="1538288"/>
          <p14:tracePt t="9435" x="6124575" y="1514475"/>
          <p14:tracePt t="9450" x="6105525" y="1500188"/>
          <p14:tracePt t="9466" x="6086475" y="1485900"/>
          <p14:tracePt t="9483" x="6076950" y="1476375"/>
          <p14:tracePt t="9500" x="6067425" y="1476375"/>
          <p14:tracePt t="9607" x="0" y="0"/>
        </p14:tracePtLst>
        <p14:tracePtLst>
          <p14:tracePt t="10340" x="3757613" y="2052638"/>
          <p14:tracePt t="10505" x="3748088" y="2066925"/>
          <p14:tracePt t="10509" x="3748088" y="2085975"/>
          <p14:tracePt t="10519" x="3748088" y="2105025"/>
          <p14:tracePt t="10534" x="3748088" y="2133600"/>
          <p14:tracePt t="10550" x="3743325" y="2257425"/>
          <p14:tracePt t="10567" x="3743325" y="2371725"/>
          <p14:tracePt t="10584" x="3743325" y="2524125"/>
          <p14:tracePt t="10586" x="3743325" y="2562225"/>
          <p14:tracePt t="10600" x="3743325" y="2628900"/>
          <p14:tracePt t="10617" x="3743325" y="2695575"/>
          <p14:tracePt t="10633" x="3743325" y="2786063"/>
          <p14:tracePt t="10650" x="3733800" y="2847975"/>
          <p14:tracePt t="10667" x="3733800" y="2905125"/>
          <p14:tracePt t="10684" x="3733800" y="2943225"/>
          <p14:tracePt t="10700" x="3733800" y="2971800"/>
          <p14:tracePt t="10967" x="3733800" y="2981325"/>
          <p14:tracePt t="10977" x="3733800" y="3000375"/>
          <p14:tracePt t="10983" x="3729038" y="3028950"/>
          <p14:tracePt t="11000" x="3729038" y="3086100"/>
          <p14:tracePt t="11017" x="3729038" y="3124200"/>
          <p14:tracePt t="11034" x="3729038" y="3228975"/>
          <p14:tracePt t="11050" x="3719513" y="3300413"/>
          <p14:tracePt t="11067" x="3719513" y="3367088"/>
          <p14:tracePt t="11084" x="3719513" y="3433763"/>
          <p14:tracePt t="11100" x="3719513" y="3509963"/>
          <p14:tracePt t="11117" x="3719513" y="3590925"/>
          <p14:tracePt t="11118" x="3719513" y="3676650"/>
          <p14:tracePt t="11134" x="3719513" y="3729038"/>
          <p14:tracePt t="11151" x="3714750" y="3800475"/>
          <p14:tracePt t="11167" x="3714750" y="3838575"/>
          <p14:tracePt t="11184" x="3714750" y="3867150"/>
          <p14:tracePt t="11186" x="3714750" y="3871913"/>
          <p14:tracePt t="11200" x="3714750" y="3886200"/>
          <p14:tracePt t="11217" x="3714750" y="3900488"/>
          <p14:tracePt t="11234" x="3705225" y="3905250"/>
          <p14:tracePt t="11387" x="3709988" y="3905250"/>
          <p14:tracePt t="11407" x="3714750" y="3890963"/>
          <p14:tracePt t="11413" x="3714750" y="3881438"/>
          <p14:tracePt t="11423" x="3719513" y="3867150"/>
          <p14:tracePt t="11434" x="3729038" y="3838575"/>
          <p14:tracePt t="11450" x="3729038" y="3781425"/>
          <p14:tracePt t="11468" x="3733800" y="3700463"/>
          <p14:tracePt t="11484" x="3733800" y="3609975"/>
          <p14:tracePt t="11502" x="3733800" y="3519488"/>
          <p14:tracePt t="11504" x="3733800" y="3490913"/>
          <p14:tracePt t="11517" x="3733800" y="3462338"/>
          <p14:tracePt t="11534" x="3700463" y="3352800"/>
          <p14:tracePt t="11551" x="3695700" y="3319463"/>
          <p14:tracePt t="11567" x="3667125" y="3238500"/>
          <p14:tracePt t="11584" x="3633788" y="3119438"/>
          <p14:tracePt t="11601" x="3614738" y="3076575"/>
          <p14:tracePt t="11617" x="3614738" y="3067050"/>
          <p14:tracePt t="11634" x="3590925" y="3024188"/>
          <p14:tracePt t="11636" x="3586163" y="3000375"/>
          <p14:tracePt t="11651" x="3562350" y="2943225"/>
          <p14:tracePt t="11667" x="3548063" y="2881313"/>
          <p14:tracePt t="11684" x="3533775" y="2847975"/>
          <p14:tracePt t="11701" x="3533775" y="2838450"/>
          <p14:tracePt t="11717" x="3529013" y="2819400"/>
          <p14:tracePt t="11734" x="3519488" y="2790825"/>
          <p14:tracePt t="11751" x="3519488" y="2747963"/>
          <p14:tracePt t="11767" x="3505200" y="2690813"/>
          <p14:tracePt t="11784" x="3505200" y="2643188"/>
          <p14:tracePt t="11801" x="3505200" y="2605088"/>
          <p14:tracePt t="11817" x="3505200" y="2600325"/>
          <p14:tracePt t="11834" x="3500438" y="2595563"/>
          <p14:tracePt t="11851" x="3500438" y="2590800"/>
          <p14:tracePt t="11921" x="3486150" y="2614613"/>
          <p14:tracePt t="11927" x="3481388" y="2643188"/>
          <p14:tracePt t="11938" x="3462338" y="2700338"/>
          <p14:tracePt t="11951" x="3443288" y="2843213"/>
          <p14:tracePt t="11967" x="3400425" y="3052763"/>
          <p14:tracePt t="11984" x="3400425" y="3128963"/>
          <p14:tracePt t="12001" x="3395663" y="3233738"/>
          <p14:tracePt t="12002" x="3395663" y="3295650"/>
          <p14:tracePt t="12017" x="3409950" y="3348038"/>
          <p14:tracePt t="12034" x="3448050" y="3376613"/>
          <p14:tracePt t="12051" x="3490913" y="3405188"/>
          <p14:tracePt t="12067" x="3562350" y="3429000"/>
          <p14:tracePt t="12084" x="3619500" y="3429000"/>
          <p14:tracePt t="12101" x="3709988" y="3424238"/>
          <p14:tracePt t="12118" x="3786188" y="3371850"/>
          <p14:tracePt t="12134" x="3852863" y="3271838"/>
          <p14:tracePt t="12151" x="3910013" y="3133725"/>
          <p14:tracePt t="12167" x="3910013" y="3005138"/>
          <p14:tracePt t="12184" x="3905250" y="2938463"/>
          <p14:tracePt t="12201" x="3890963" y="2909888"/>
          <p14:tracePt t="12217" x="3881438" y="2905125"/>
          <p14:tracePt t="12234" x="3876675" y="2905125"/>
          <p14:tracePt t="12251" x="3871913" y="2905125"/>
          <p14:tracePt t="12267" x="3862388" y="2924175"/>
          <p14:tracePt t="12284" x="3857625" y="2981325"/>
          <p14:tracePt t="12301" x="3857625" y="3005138"/>
          <p14:tracePt t="13534" x="3857625" y="2986088"/>
          <p14:tracePt t="13540" x="3857625" y="2947988"/>
          <p14:tracePt t="13551" x="3857625" y="2909888"/>
          <p14:tracePt t="13556" x="3857625" y="2847975"/>
          <p14:tracePt t="13568" x="3857625" y="2771775"/>
          <p14:tracePt t="13585" x="3857625" y="2619375"/>
          <p14:tracePt t="13602" x="3843338" y="2376488"/>
          <p14:tracePt t="13618" x="3819525" y="2205038"/>
          <p14:tracePt t="13635" x="3800475" y="2071688"/>
          <p14:tracePt t="13652" x="3790950" y="2009775"/>
          <p14:tracePt t="13654" x="3771900" y="1928813"/>
          <p14:tracePt t="13668" x="3762375" y="1838325"/>
          <p14:tracePt t="13685" x="3743325" y="1743075"/>
          <p14:tracePt t="13702" x="3738563" y="1690688"/>
          <p14:tracePt t="13718" x="3729038" y="1633538"/>
          <p14:tracePt t="13735" x="3719513" y="1571625"/>
          <p14:tracePt t="13752" x="3714750" y="1538288"/>
          <p14:tracePt t="13755" x="3714750" y="1519238"/>
          <p14:tracePt t="13768" x="3705225" y="1471613"/>
          <p14:tracePt t="13785" x="3700463" y="1400175"/>
          <p14:tracePt t="13802" x="3700463" y="1333500"/>
          <p14:tracePt t="13818" x="3690938" y="1290638"/>
          <p14:tracePt t="13835" x="3690938" y="1276350"/>
          <p14:tracePt t="13852" x="3690938" y="1271588"/>
          <p14:tracePt t="13894" x="3690938" y="1262063"/>
          <p14:tracePt t="13899" x="3690938" y="1257300"/>
          <p14:tracePt t="13909" x="3690938" y="1252538"/>
          <p14:tracePt t="13919" x="3690938" y="1247775"/>
          <p14:tracePt t="14046" x="3690938" y="1266825"/>
          <p14:tracePt t="14056" x="3690938" y="1285875"/>
          <p14:tracePt t="14059" x="3690938" y="1309688"/>
          <p14:tracePt t="14070" x="3690938" y="1338263"/>
          <p14:tracePt t="14085" x="3686175" y="1443038"/>
          <p14:tracePt t="14102" x="3686175" y="1557338"/>
          <p14:tracePt t="14119" x="3686175" y="1733550"/>
          <p14:tracePt t="14135" x="3686175" y="1847850"/>
          <p14:tracePt t="14152" x="3686175" y="2257425"/>
          <p14:tracePt t="14168" x="3690938" y="2495550"/>
          <p14:tracePt t="14185" x="3700463" y="2781300"/>
          <p14:tracePt t="14202" x="3729038" y="3333750"/>
          <p14:tracePt t="14218" x="3729038" y="3629025"/>
          <p14:tracePt t="14220" x="3729038" y="3757613"/>
          <p14:tracePt t="14235" x="3729038" y="3881438"/>
          <p14:tracePt t="14252" x="3743325" y="4210050"/>
          <p14:tracePt t="14268" x="3743325" y="4424363"/>
          <p14:tracePt t="14285" x="3743325" y="4600575"/>
          <p14:tracePt t="14287" x="3752850" y="4738688"/>
          <p14:tracePt t="14302" x="3752850" y="4814888"/>
          <p14:tracePt t="14319" x="3752850" y="5057775"/>
          <p14:tracePt t="14335" x="3752850" y="5119688"/>
          <p14:tracePt t="14352" x="3752850" y="5248275"/>
          <p14:tracePt t="14355" x="3752850" y="5291138"/>
          <p14:tracePt t="14368" x="3752850" y="5381625"/>
          <p14:tracePt t="14385" x="3752850" y="5400675"/>
          <p14:tracePt t="14402" x="3752850" y="5405438"/>
          <p14:tracePt t="14516" x="3752850" y="5386388"/>
          <p14:tracePt t="14520" x="3752850" y="5357813"/>
          <p14:tracePt t="14530" x="3752850" y="5334000"/>
          <p14:tracePt t="14536" x="3752850" y="5295900"/>
          <p14:tracePt t="14552" x="3748088" y="5191125"/>
          <p14:tracePt t="14569" x="3724275" y="4786313"/>
          <p14:tracePt t="14585" x="3695700" y="4257675"/>
          <p14:tracePt t="14602" x="3657600" y="3576638"/>
          <p14:tracePt t="14619" x="3648075" y="3309938"/>
          <p14:tracePt t="14635" x="3648075" y="3086100"/>
          <p14:tracePt t="14652" x="3633788" y="2714625"/>
          <p14:tracePt t="14655" x="3633788" y="2557463"/>
          <p14:tracePt t="14669" x="3633788" y="2376488"/>
          <p14:tracePt t="14685" x="3643313" y="2076450"/>
          <p14:tracePt t="14704" x="3643313" y="1895475"/>
          <p14:tracePt t="14705" x="3643313" y="1857375"/>
          <p14:tracePt t="14719" x="3643313" y="1828800"/>
          <p14:tracePt t="14736" x="3643313" y="1804988"/>
          <p14:tracePt t="14736" x="3643313" y="1800225"/>
          <p14:tracePt t="14864" x="3643313" y="1833563"/>
          <p14:tracePt t="14874" x="3643313" y="1895475"/>
          <p14:tracePt t="14878" x="3643313" y="1985963"/>
          <p14:tracePt t="14888" x="3643313" y="2176463"/>
          <p14:tracePt t="14902" x="3652838" y="2471738"/>
          <p14:tracePt t="14919" x="3652838" y="2867025"/>
          <p14:tracePt t="14936" x="3652838" y="3024188"/>
          <p14:tracePt t="14938" x="3662363" y="3148013"/>
          <p14:tracePt t="14952" x="3662363" y="3305175"/>
          <p14:tracePt t="14969" x="3662363" y="3376613"/>
          <p14:tracePt t="14985" x="3662363" y="3381375"/>
          <p14:tracePt t="15096" x="3662363" y="3357563"/>
          <p14:tracePt t="15101" x="3662363" y="3328988"/>
          <p14:tracePt t="15112" x="3662363" y="3300413"/>
          <p14:tracePt t="15119" x="3662363" y="3262313"/>
          <p14:tracePt t="15135" x="3662363" y="3095625"/>
          <p14:tracePt t="15152" x="3648075" y="2928938"/>
          <p14:tracePt t="15169" x="3648075" y="2776538"/>
          <p14:tracePt t="15186" x="3648075" y="2595563"/>
          <p14:tracePt t="15202" x="3638550" y="2490788"/>
          <p14:tracePt t="15219" x="3638550" y="2390775"/>
          <p14:tracePt t="15235" x="3629025" y="2271713"/>
          <p14:tracePt t="15252" x="3629025" y="2190750"/>
          <p14:tracePt t="15269" x="3629025" y="2157413"/>
          <p14:tracePt t="15885" x="3629025" y="2147888"/>
          <p14:tracePt t="15891" x="3705225" y="2071688"/>
          <p14:tracePt t="15902" x="3762375" y="2024063"/>
          <p14:tracePt t="15919" x="3914775" y="1924050"/>
          <p14:tracePt t="15936" x="4162425" y="1757363"/>
          <p14:tracePt t="15952" x="4276725" y="1681163"/>
          <p14:tracePt t="15969" x="4319588" y="1652588"/>
          <p14:tracePt t="15986" x="4338638" y="1638300"/>
          <p14:tracePt t="16003" x="4386263" y="1614488"/>
          <p14:tracePt t="16019" x="4400550" y="1609725"/>
          <p14:tracePt t="16199" x="4400550" y="1600200"/>
          <p14:tracePt t="16491" x="4405313" y="1604963"/>
          <p14:tracePt t="16501" x="4424363" y="1624013"/>
          <p14:tracePt t="16511" x="4471988" y="1666875"/>
          <p14:tracePt t="16519" x="4529138" y="1728788"/>
          <p14:tracePt t="16536" x="4672013" y="1862138"/>
          <p14:tracePt t="16553" x="4791075" y="1966913"/>
          <p14:tracePt t="16569" x="4810125" y="1981200"/>
          <p14:tracePt t="16690" x="4805363" y="1981200"/>
          <p14:tracePt t="16700" x="4800600" y="1966913"/>
          <p14:tracePt t="16710" x="4800600" y="1962150"/>
          <p14:tracePt t="16720" x="4795838" y="1957388"/>
          <p14:tracePt t="16736" x="4791075" y="1924050"/>
          <p14:tracePt t="16753" x="4781550" y="1857375"/>
          <p14:tracePt t="16756" x="4776788" y="1828800"/>
          <p14:tracePt t="16769" x="4776788" y="1790700"/>
          <p14:tracePt t="16786" x="4776788" y="1719263"/>
          <p14:tracePt t="16803" x="4776788" y="1652588"/>
          <p14:tracePt t="16820" x="4776788" y="1619250"/>
          <p14:tracePt t="16836" x="4776788" y="1562100"/>
          <p14:tracePt t="16853" x="4776788" y="1504950"/>
          <p14:tracePt t="16855" x="4776788" y="1485900"/>
          <p14:tracePt t="16870" x="4776788" y="1423988"/>
          <p14:tracePt t="16886" x="4776788" y="1409700"/>
          <p14:tracePt t="16903" x="4776788" y="1390650"/>
          <p14:tracePt t="16920" x="4776788" y="1376363"/>
          <p14:tracePt t="16937" x="4776788" y="1362075"/>
          <p14:tracePt t="16953" x="4776788" y="1352550"/>
          <p14:tracePt t="16969" x="4776788" y="1347788"/>
          <p14:tracePt t="16987" x="4781550" y="1347788"/>
          <p14:tracePt t="17003" x="4781550" y="1343025"/>
          <p14:tracePt t="17020" x="4781550" y="1328738"/>
          <p14:tracePt t="17036" x="4781550" y="1319213"/>
          <p14:tracePt t="17053" x="4781550" y="1295400"/>
          <p14:tracePt t="17070" x="4781550" y="1285875"/>
          <p14:tracePt t="17086" x="4781550" y="1276350"/>
          <p14:tracePt t="17089" x="4781550" y="1257300"/>
          <p14:tracePt t="17103" x="4781550" y="1228725"/>
          <p14:tracePt t="17120" x="4781550" y="1200150"/>
          <p14:tracePt t="17136" x="4786313" y="1185863"/>
          <p14:tracePt t="17153" x="4786313" y="1152525"/>
          <p14:tracePt t="17156" x="4786313" y="1138238"/>
          <p14:tracePt t="17170" x="4786313" y="1133475"/>
          <p14:tracePt t="17187" x="4786313" y="1128713"/>
          <p14:tracePt t="17203" x="4786313" y="1123950"/>
          <p14:tracePt t="17417" x="4786313" y="1128713"/>
          <p14:tracePt t="17424" x="4786313" y="1157288"/>
          <p14:tracePt t="17436" x="4786313" y="1185863"/>
          <p14:tracePt t="17453" x="4786313" y="1319213"/>
          <p14:tracePt t="17470" x="4786313" y="1457325"/>
          <p14:tracePt t="17487" x="4786313" y="1647825"/>
          <p14:tracePt t="17503" x="4791075" y="1814513"/>
          <p14:tracePt t="17521" x="4824413" y="2252663"/>
          <p14:tracePt t="17536" x="4833938" y="2443163"/>
          <p14:tracePt t="17553" x="4848225" y="2790825"/>
          <p14:tracePt t="17570" x="4862513" y="3186113"/>
          <p14:tracePt t="17571" x="4876800" y="3529013"/>
          <p14:tracePt t="17587" x="4886325" y="3848100"/>
          <p14:tracePt t="17603" x="4900613" y="4171950"/>
          <p14:tracePt t="17620" x="4910138" y="4333875"/>
          <p14:tracePt t="17623" x="4910138" y="4491038"/>
          <p14:tracePt t="17637" x="4910138" y="4719638"/>
          <p14:tracePt t="17653" x="4910138" y="4848225"/>
          <p14:tracePt t="17670" x="4910138" y="4895850"/>
          <p14:tracePt t="17688" x="4910138" y="4943475"/>
          <p14:tracePt t="17703" x="4910138" y="4976813"/>
          <p14:tracePt t="17721" x="4910138" y="4991100"/>
          <p14:tracePt t="17924" x="4910138" y="4976813"/>
          <p14:tracePt t="17930" x="4910138" y="4967288"/>
          <p14:tracePt t="17940" x="4910138" y="4943475"/>
          <p14:tracePt t="17953" x="4910138" y="4905375"/>
          <p14:tracePt t="17970" x="4910138" y="4829175"/>
          <p14:tracePt t="17987" x="4900613" y="4748213"/>
          <p14:tracePt t="18003" x="4857750" y="4567238"/>
          <p14:tracePt t="18020" x="4738688" y="4081463"/>
          <p14:tracePt t="18037" x="4667250" y="3862388"/>
          <p14:tracePt t="18053" x="4633913" y="3743325"/>
          <p14:tracePt t="18070" x="4519613" y="3419475"/>
          <p14:tracePt t="18071" x="4486275" y="3305175"/>
          <p14:tracePt t="18087" x="4410075" y="3081338"/>
          <p14:tracePt t="18104" x="4276725" y="2733675"/>
          <p14:tracePt t="18120" x="4171950" y="2466975"/>
          <p14:tracePt t="18137" x="4076700" y="2252663"/>
          <p14:tracePt t="18153" x="3962400" y="1981200"/>
          <p14:tracePt t="18170" x="3905250" y="1857375"/>
          <p14:tracePt t="18188" x="3881438" y="1814513"/>
          <p14:tracePt t="18203" x="3876675" y="1795463"/>
          <p14:tracePt t="18220" x="3862388" y="1771650"/>
          <p14:tracePt t="18237" x="3852863" y="1762125"/>
          <p14:tracePt t="18388" x="3848100" y="1762125"/>
          <p14:tracePt t="18404" x="3843338" y="1762125"/>
          <p14:tracePt t="18413" x="3824288" y="1762125"/>
          <p14:tracePt t="18420" x="3790950" y="1795463"/>
          <p14:tracePt t="18437" x="3752850" y="1847850"/>
          <p14:tracePt t="18453" x="3733800" y="1866900"/>
          <p14:tracePt t="18470" x="3733800" y="1871663"/>
          <p14:tracePt t="18487" x="3733800" y="1876425"/>
          <p14:tracePt t="18504" x="3729038" y="1885950"/>
          <p14:tracePt t="18521" x="3724275" y="1890713"/>
          <p14:tracePt t="18537" x="3724275" y="1895475"/>
          <p14:tracePt t="18553" x="3719513" y="1900238"/>
          <p14:tracePt t="18570" x="3719513" y="1909763"/>
          <p14:tracePt t="18587" x="3709988" y="1909763"/>
          <p14:tracePt t="18603" x="3705225" y="1914525"/>
          <p14:tracePt t="18620" x="3705225" y="1928813"/>
          <p14:tracePt t="18637" x="3705225" y="1933575"/>
          <p14:tracePt t="18665" x="3700463" y="1933575"/>
          <p14:tracePt t="18671" x="3700463" y="1938338"/>
          <p14:tracePt t="18687" x="3695700" y="1938338"/>
          <p14:tracePt t="18704" x="3690938" y="1952625"/>
          <p14:tracePt t="18706" x="3686175" y="1962150"/>
          <p14:tracePt t="18720" x="3667125" y="1971675"/>
          <p14:tracePt t="18737" x="3657600" y="1976438"/>
          <p14:tracePt t="18753" x="3652838" y="1976438"/>
          <p14:tracePt t="20240" x="3652838" y="1990725"/>
          <p14:tracePt t="20249" x="3652838" y="2028825"/>
          <p14:tracePt t="20260" x="3652838" y="2105025"/>
          <p14:tracePt t="20271" x="3652838" y="2205038"/>
          <p14:tracePt t="20288" x="3652838" y="2466975"/>
          <p14:tracePt t="20289" x="3652838" y="2605088"/>
          <p14:tracePt t="20305" x="3652838" y="2886075"/>
          <p14:tracePt t="20321" x="3652838" y="3390900"/>
          <p14:tracePt t="20338" x="3652838" y="3505200"/>
          <p14:tracePt t="20354" x="3638550" y="3833813"/>
          <p14:tracePt t="20371" x="3629025" y="4000500"/>
          <p14:tracePt t="20387" x="3629025" y="4081463"/>
          <p14:tracePt t="20472" x="3629025" y="4057650"/>
          <p14:tracePt t="20479" x="3629025" y="4019550"/>
          <p14:tracePt t="20488" x="3633788" y="3967163"/>
          <p14:tracePt t="20505" x="3676650" y="3810000"/>
          <p14:tracePt t="20521" x="3724275" y="3638550"/>
          <p14:tracePt t="20538" x="3790950" y="3357563"/>
          <p14:tracePt t="20554" x="4000500" y="2633663"/>
          <p14:tracePt t="20571" x="4186238" y="2105025"/>
          <p14:tracePt t="20588" x="4300538" y="1757363"/>
          <p14:tracePt t="20604" x="4429125" y="1481138"/>
          <p14:tracePt t="20621" x="4510088" y="1319213"/>
          <p14:tracePt t="20624" x="4538663" y="1252538"/>
          <p14:tracePt t="20638" x="4605338" y="1147763"/>
          <p14:tracePt t="20654" x="4643438" y="1090613"/>
          <p14:tracePt t="20657" x="4648200" y="1081088"/>
          <p14:tracePt t="20671" x="4652963" y="1066800"/>
          <p14:tracePt t="20688" x="4662488" y="1057275"/>
          <p14:tracePt t="20760" x="4667250" y="1057275"/>
          <p14:tracePt t="20770" x="4681538" y="1100138"/>
          <p14:tracePt t="20774" x="4700588" y="1190625"/>
          <p14:tracePt t="20788" x="4743450" y="1309688"/>
          <p14:tracePt t="20804" x="4805363" y="1676400"/>
          <p14:tracePt t="20821" x="4929188" y="2376488"/>
          <p14:tracePt t="20824" x="4957763" y="2647950"/>
          <p14:tracePt t="20838" x="4972050" y="2886075"/>
          <p14:tracePt t="20854" x="4986338" y="3748088"/>
          <p14:tracePt t="20871" x="4981575" y="3990975"/>
          <p14:tracePt t="20888" x="4981575" y="4090988"/>
          <p14:tracePt t="20891" x="4972050" y="4181475"/>
          <p14:tracePt t="20905" x="4972050" y="4452938"/>
          <p14:tracePt t="20922" x="4962525" y="4619625"/>
          <p14:tracePt t="20939" x="4962525" y="4748213"/>
          <p14:tracePt t="20955" x="4953000" y="4852988"/>
          <p14:tracePt t="20972" x="4953000" y="4924425"/>
          <p14:tracePt t="20988" x="4953000" y="4972050"/>
          <p14:tracePt t="21005" x="4953000" y="4976813"/>
          <p14:tracePt t="21105" x="4948238" y="4967288"/>
          <p14:tracePt t="21113" x="4948238" y="4938713"/>
          <p14:tracePt t="21121" x="4938713" y="4900613"/>
          <p14:tracePt t="21138" x="4910138" y="4743450"/>
          <p14:tracePt t="21155" x="4843463" y="4481513"/>
          <p14:tracePt t="21172" x="4767263" y="4248150"/>
          <p14:tracePt t="21172" x="4724400" y="4114800"/>
          <p14:tracePt t="21188" x="4681538" y="4000500"/>
          <p14:tracePt t="21205" x="4529138" y="3600450"/>
          <p14:tracePt t="21222" x="4381500" y="3243263"/>
          <p14:tracePt t="21239" x="4152900" y="2757488"/>
          <p14:tracePt t="21255" x="4010025" y="2424113"/>
          <p14:tracePt t="21271" x="3981450" y="2333625"/>
          <p14:tracePt t="21288" x="3919538" y="2181225"/>
          <p14:tracePt t="21305" x="3881438" y="2085975"/>
          <p14:tracePt t="21340" x="3881438" y="2076450"/>
          <p14:tracePt t="21346" x="3876675" y="2071688"/>
          <p14:tracePt t="21355" x="3876675" y="2062163"/>
          <p14:tracePt t="21371" x="3867150" y="2043113"/>
          <p14:tracePt t="21388" x="3867150" y="2033588"/>
          <p14:tracePt t="21437" x="3862388" y="2033588"/>
          <p14:tracePt t="21508" x="3867150" y="2052638"/>
          <p14:tracePt t="21518" x="3871913" y="2090738"/>
          <p14:tracePt t="21522" x="3881438" y="2157413"/>
          <p14:tracePt t="21538" x="3933825" y="2338388"/>
          <p14:tracePt t="21555" x="4014788" y="2605088"/>
          <p14:tracePt t="21572" x="4271963" y="3228975"/>
          <p14:tracePt t="21588" x="4410075" y="3629025"/>
          <p14:tracePt t="21605" x="4514850" y="3943350"/>
          <p14:tracePt t="21621" x="4552950" y="4052888"/>
          <p14:tracePt t="21638" x="4562475" y="4086225"/>
          <p14:tracePt t="21655" x="4562475" y="4090988"/>
          <p14:tracePt t="22360" x="0" y="0"/>
        </p14:tracePtLst>
        <p14:tracePtLst>
          <p14:tracePt t="24176" x="4762500" y="1119188"/>
          <p14:tracePt t="24206" x="4762500" y="1123950"/>
          <p14:tracePt t="24216" x="4762500" y="1152525"/>
          <p14:tracePt t="24226" x="4762500" y="1181100"/>
          <p14:tracePt t="24239" x="4762500" y="1219200"/>
          <p14:tracePt t="24256" x="4776788" y="1557338"/>
          <p14:tracePt t="24273" x="4795838" y="1857375"/>
          <p14:tracePt t="24289" x="4810125" y="2205038"/>
          <p14:tracePt t="24306" x="4848225" y="2909888"/>
          <p14:tracePt t="24323" x="4876800" y="3567113"/>
          <p14:tracePt t="24339" x="4914900" y="4324350"/>
          <p14:tracePt t="24356" x="4943475" y="5186363"/>
          <p14:tracePt t="24372" x="4943475" y="5472113"/>
          <p14:tracePt t="24389" x="4929188" y="5624513"/>
          <p14:tracePt t="24406" x="4929188" y="5753100"/>
          <p14:tracePt t="24422" x="4924425" y="5819775"/>
          <p14:tracePt t="24439" x="4924425" y="5891213"/>
          <p14:tracePt t="24456" x="4924425" y="5900738"/>
          <p14:tracePt t="24702" x="4924425" y="5891213"/>
          <p14:tracePt t="24712" x="4924425" y="5843588"/>
          <p14:tracePt t="24719" x="4924425" y="5791200"/>
          <p14:tracePt t="24728" x="4924425" y="5715000"/>
          <p14:tracePt t="24739" x="4924425" y="5638800"/>
          <p14:tracePt t="24756" x="4895850" y="5233988"/>
          <p14:tracePt t="24759" x="4895850" y="5029200"/>
          <p14:tracePt t="24772" x="4848225" y="4314825"/>
          <p14:tracePt t="24789" x="4814888" y="3943350"/>
          <p14:tracePt t="24806" x="4724400" y="3024188"/>
          <p14:tracePt t="24823" x="4676775" y="2324100"/>
          <p14:tracePt t="24839" x="4676775" y="2224088"/>
          <p14:tracePt t="24856" x="4676775" y="2057400"/>
          <p14:tracePt t="24858" x="4676775" y="1981200"/>
          <p14:tracePt t="24873" x="4667250" y="1814513"/>
          <p14:tracePt t="24890" x="4667250" y="1747838"/>
          <p14:tracePt t="24906" x="4667250" y="1724025"/>
          <p14:tracePt t="24923" x="4662488" y="1719263"/>
          <p14:tracePt t="25565" x="4662488" y="1709738"/>
          <p14:tracePt t="25570" x="4662488" y="1695450"/>
          <p14:tracePt t="25581" x="4662488" y="1671638"/>
          <p14:tracePt t="25590" x="4662488" y="1652588"/>
          <p14:tracePt t="25606" x="4652963" y="1595438"/>
          <p14:tracePt t="25623" x="4648200" y="1562100"/>
          <p14:tracePt t="25641" x="4629150" y="1533525"/>
          <p14:tracePt t="25657" x="4619625" y="1524000"/>
          <p14:tracePt t="25674" x="4600575" y="1524000"/>
          <p14:tracePt t="25677" x="4586288" y="1524000"/>
          <p14:tracePt t="25690" x="4529138" y="1524000"/>
          <p14:tracePt t="25707" x="4476750" y="1533525"/>
          <p14:tracePt t="25723" x="4424363" y="1557338"/>
          <p14:tracePt t="25741" x="4367213" y="1600200"/>
          <p14:tracePt t="25756" x="4357688" y="1624013"/>
          <p14:tracePt t="25773" x="4348163" y="1643063"/>
          <p14:tracePt t="25790" x="4348163" y="1647825"/>
          <p14:tracePt t="25807" x="4343400" y="1685925"/>
          <p14:tracePt t="25823" x="4343400" y="1724025"/>
          <p14:tracePt t="25840" x="4348163" y="1790700"/>
          <p14:tracePt t="25857" x="4381500" y="1876425"/>
          <p14:tracePt t="25874" x="4433888" y="1957388"/>
          <p14:tracePt t="25890" x="4491038" y="2014538"/>
          <p14:tracePt t="25907" x="4581525" y="2100263"/>
          <p14:tracePt t="25923" x="4629150" y="2133600"/>
          <p14:tracePt t="25940" x="4667250" y="2157413"/>
          <p14:tracePt t="25957" x="4733925" y="2147888"/>
          <p14:tracePt t="25973" x="4781550" y="2081213"/>
          <p14:tracePt t="25990" x="4800600" y="2024063"/>
          <p14:tracePt t="26007" x="4829175" y="1828800"/>
          <p14:tracePt t="26023" x="4829175" y="1700213"/>
          <p14:tracePt t="26040" x="4829175" y="1609725"/>
          <p14:tracePt t="26056" x="4795838" y="1519238"/>
          <p14:tracePt t="26073" x="4786313" y="1509713"/>
          <p14:tracePt t="26090" x="4772025" y="1504950"/>
          <p14:tracePt t="26107" x="4762500" y="1504950"/>
          <p14:tracePt t="26124" x="4748213" y="1504950"/>
          <p14:tracePt t="26140" x="4729163" y="1504950"/>
          <p14:tracePt t="26157" x="4710113" y="1504950"/>
          <p14:tracePt t="26173" x="4695825" y="1509713"/>
          <p14:tracePt t="26202" x="4695825" y="1514475"/>
          <p14:tracePt t="26226" x="4695825" y="1528763"/>
          <p14:tracePt t="26236" x="4695825" y="1557338"/>
          <p14:tracePt t="26242" x="4695825" y="1576388"/>
          <p14:tracePt t="26257" x="4695825" y="1643063"/>
          <p14:tracePt t="26273" x="4705350" y="1685925"/>
          <p14:tracePt t="26291" x="4748213" y="1847850"/>
          <p14:tracePt t="26307" x="4819650" y="2009775"/>
          <p14:tracePt t="26323" x="4881563" y="2228850"/>
          <p14:tracePt t="26340" x="4905375" y="2319338"/>
          <p14:tracePt t="26357" x="4943475" y="2543175"/>
          <p14:tracePt t="26374" x="4972050" y="2686050"/>
          <p14:tracePt t="26390" x="4991100" y="2805113"/>
          <p14:tracePt t="26407" x="5010150" y="2938463"/>
          <p14:tracePt t="26423" x="5024438" y="3033713"/>
          <p14:tracePt t="26440" x="5033963" y="3048000"/>
          <p14:tracePt t="26520" x="5029200" y="3028950"/>
          <p14:tracePt t="26524" x="5024438" y="2995613"/>
          <p14:tracePt t="26535" x="5005388" y="2967038"/>
          <p14:tracePt t="26544" x="5000625" y="2924175"/>
          <p14:tracePt t="26557" x="4991100" y="2895600"/>
          <p14:tracePt t="26573" x="4933950" y="2757488"/>
          <p14:tracePt t="26577" x="4905375" y="2705100"/>
          <p14:tracePt t="26590" x="4857750" y="2566988"/>
          <p14:tracePt t="26607" x="4800600" y="2443163"/>
          <p14:tracePt t="26624" x="4795838" y="2424113"/>
          <p14:tracePt t="26640" x="4772025" y="2376488"/>
          <p14:tracePt t="26752" x="4767263" y="2376488"/>
          <p14:tracePt t="26762" x="4762500" y="2376488"/>
          <p14:tracePt t="26772" x="4748213" y="2395538"/>
          <p14:tracePt t="26782" x="4733925" y="2414588"/>
          <p14:tracePt t="26790" x="4719638" y="2447925"/>
          <p14:tracePt t="26807" x="4695825" y="2543175"/>
          <p14:tracePt t="26824" x="4686300" y="2624138"/>
          <p14:tracePt t="26840" x="4691063" y="2695575"/>
          <p14:tracePt t="26843" x="4695825" y="2724150"/>
          <p14:tracePt t="26857" x="4724400" y="2767013"/>
          <p14:tracePt t="26875" x="4757738" y="2805113"/>
          <p14:tracePt t="26878" x="4781550" y="2819400"/>
          <p14:tracePt t="26891" x="4800600" y="2833688"/>
          <p14:tracePt t="26907" x="4843463" y="2843213"/>
          <p14:tracePt t="26910" x="4857750" y="2843213"/>
          <p14:tracePt t="26924" x="4881563" y="2843213"/>
          <p14:tracePt t="26940" x="4905375" y="2828925"/>
          <p14:tracePt t="26957" x="4924425" y="2767013"/>
          <p14:tracePt t="26974" x="4924425" y="2662238"/>
          <p14:tracePt t="26991" x="4910138" y="2547938"/>
          <p14:tracePt t="27007" x="4838700" y="2419350"/>
          <p14:tracePt t="27024" x="4800600" y="2376488"/>
          <p14:tracePt t="27040" x="4781550" y="2362200"/>
          <p14:tracePt t="27057" x="4776788" y="2362200"/>
          <p14:tracePt t="27074" x="4762500" y="2362200"/>
          <p14:tracePt t="27090" x="4733925" y="2376488"/>
          <p14:tracePt t="27107" x="4705350" y="2409825"/>
          <p14:tracePt t="27124" x="4638675" y="2519363"/>
          <p14:tracePt t="27140" x="4610100" y="2624138"/>
          <p14:tracePt t="27157" x="4581525" y="2733675"/>
          <p14:tracePt t="27174" x="4581525" y="2862263"/>
          <p14:tracePt t="27192" x="4581525" y="2938463"/>
          <p14:tracePt t="27207" x="4586288" y="3019425"/>
          <p14:tracePt t="27224" x="4600575" y="3081338"/>
          <p14:tracePt t="27240" x="4614863" y="3138488"/>
          <p14:tracePt t="27257" x="4652963" y="3224213"/>
          <p14:tracePt t="27274" x="4662488" y="3252788"/>
          <p14:tracePt t="27291" x="4667250" y="3267075"/>
          <p14:tracePt t="27294" x="4667250" y="3271838"/>
          <p14:tracePt t="27307" x="4676775" y="3271838"/>
          <p14:tracePt t="27324" x="4676775" y="3281363"/>
          <p14:tracePt t="27343" x="4676775" y="3286125"/>
          <p14:tracePt t="27357" x="4676775" y="3290888"/>
          <p14:tracePt t="27374" x="4676775" y="3295650"/>
          <p14:tracePt t="27540" x="4676775" y="3252788"/>
          <p14:tracePt t="27550" x="4667250" y="3162300"/>
          <p14:tracePt t="27557" x="4667250" y="3048000"/>
          <p14:tracePt t="27574" x="4667250" y="2819400"/>
          <p14:tracePt t="27590" x="4667250" y="2528888"/>
          <p14:tracePt t="27607" x="4676775" y="2338388"/>
          <p14:tracePt t="27624" x="4676775" y="2147888"/>
          <p14:tracePt t="27641" x="4686300" y="2005013"/>
          <p14:tracePt t="27657" x="4691063" y="1924050"/>
          <p14:tracePt t="27660" x="4691063" y="1895475"/>
          <p14:tracePt t="27674" x="4700588" y="1857375"/>
          <p14:tracePt t="27691" x="4700588" y="1824038"/>
          <p14:tracePt t="27708" x="4700588" y="1804988"/>
          <p14:tracePt t="27724" x="4700588" y="1781175"/>
          <p14:tracePt t="27725" x="4700588" y="1776413"/>
          <p14:tracePt t="27741" x="4700588" y="1766888"/>
          <p14:tracePt t="27757" x="4700588" y="1762125"/>
          <p14:tracePt t="27774" x="4700588" y="1752600"/>
          <p14:tracePt t="27792" x="4700588" y="1747838"/>
          <p14:tracePt t="27807" x="4700588" y="1738313"/>
          <p14:tracePt t="27824" x="4700588" y="1733550"/>
          <p14:tracePt t="27841" x="4700588" y="1728788"/>
          <p14:tracePt t="27857" x="4700588" y="1724025"/>
          <p14:tracePt t="27874" x="4700588" y="1709738"/>
          <p14:tracePt t="27890" x="4700588" y="1700213"/>
          <p14:tracePt t="27907" x="4700588" y="1695450"/>
          <p14:tracePt t="30132" x="4700588" y="1700213"/>
          <p14:tracePt t="30152" x="4700588" y="1704975"/>
          <p14:tracePt t="30163" x="4700588" y="1709738"/>
          <p14:tracePt t="30178" x="4700588" y="1719263"/>
          <p14:tracePt t="30188" x="4700588" y="1724025"/>
          <p14:tracePt t="30197" x="4700588" y="1728788"/>
          <p14:tracePt t="30208" x="4700588" y="1733550"/>
          <p14:tracePt t="30225" x="4700588" y="1738313"/>
          <p14:tracePt t="30254" x="4700588" y="1743075"/>
          <p14:tracePt t="30258" x="4700588" y="1747838"/>
          <p14:tracePt t="30275" x="4695825" y="1762125"/>
          <p14:tracePt t="30292" x="4695825" y="1771650"/>
          <p14:tracePt t="30308" x="4686300" y="1776413"/>
          <p14:tracePt t="30496" x="4695825" y="1638300"/>
          <p14:tracePt t="30501" x="4705350" y="1595438"/>
          <p14:tracePt t="30512" x="4714875" y="1557338"/>
          <p14:tracePt t="30525" x="4724400" y="1514475"/>
          <p14:tracePt t="30542" x="4733925" y="1443038"/>
          <p14:tracePt t="30558" x="4733925" y="1414463"/>
          <p14:tracePt t="30575" x="4733925" y="1409700"/>
          <p14:tracePt t="30810" x="4733925" y="1419225"/>
          <p14:tracePt t="30820" x="4733925" y="1438275"/>
          <p14:tracePt t="30830" x="4733925" y="1476375"/>
          <p14:tracePt t="30842" x="4733925" y="1528763"/>
          <p14:tracePt t="30858" x="4733925" y="1657350"/>
          <p14:tracePt t="30861" x="4733925" y="1743075"/>
          <p14:tracePt t="30875" x="4743450" y="1924050"/>
          <p14:tracePt t="30892" x="4752975" y="2138363"/>
          <p14:tracePt t="30909" x="4752975" y="2252663"/>
          <p14:tracePt t="30925" x="4762500" y="2657475"/>
          <p14:tracePt t="30942" x="4772025" y="2952750"/>
          <p14:tracePt t="30958" x="4772025" y="3090863"/>
          <p14:tracePt t="30975" x="4772025" y="3590925"/>
          <p14:tracePt t="30992" x="4786313" y="3957638"/>
          <p14:tracePt t="31008" x="4786313" y="4262438"/>
          <p14:tracePt t="31025" x="4786313" y="4324350"/>
          <p14:tracePt t="31042" x="4791075" y="4357688"/>
          <p14:tracePt t="31058" x="4791075" y="4391025"/>
          <p14:tracePt t="31075" x="4791075" y="4400550"/>
          <p14:tracePt t="31092" x="4791075" y="4410075"/>
          <p14:tracePt t="31109" x="4791075" y="4419600"/>
          <p14:tracePt t="31184" x="4791075" y="4429125"/>
          <p14:tracePt t="31193" x="4791075" y="4438650"/>
          <p14:tracePt t="31205" x="4791075" y="4443413"/>
          <p14:tracePt t="31209" x="4791075" y="4457700"/>
          <p14:tracePt t="31225" x="4791075" y="4462463"/>
          <p14:tracePt t="31270" x="4791075" y="4467225"/>
          <p14:tracePt t="31451" x="4805363" y="4457700"/>
          <p14:tracePt t="31457" x="4829175" y="4419600"/>
          <p14:tracePt t="31467" x="4876800" y="4362450"/>
          <p14:tracePt t="31477" x="4948238" y="4291013"/>
          <p14:tracePt t="31492" x="5119688" y="4095750"/>
          <p14:tracePt t="31509" x="5305425" y="3795713"/>
          <p14:tracePt t="31526" x="5457825" y="3519488"/>
          <p14:tracePt t="31542" x="5562600" y="3262313"/>
          <p14:tracePt t="31559" x="5672138" y="2943225"/>
          <p14:tracePt t="31575" x="5719763" y="2771775"/>
          <p14:tracePt t="31592" x="5753100" y="2628900"/>
          <p14:tracePt t="31609" x="5781675" y="2457450"/>
          <p14:tracePt t="31625" x="5800725" y="2366963"/>
          <p14:tracePt t="31642" x="5815013" y="2271713"/>
          <p14:tracePt t="31659" x="5838825" y="2190750"/>
          <p14:tracePt t="31675" x="5838825" y="2171700"/>
          <p14:tracePt t="31693" x="5843588" y="2138363"/>
          <p14:tracePt t="31709" x="5843588" y="2128838"/>
          <p14:tracePt t="31726" x="5843588" y="2109788"/>
          <p14:tracePt t="31742" x="5843588" y="2105025"/>
          <p14:tracePt t="31759" x="5848350" y="2105025"/>
          <p14:tracePt t="31795" x="5848350" y="2114550"/>
          <p14:tracePt t="31805" x="5848350" y="2152650"/>
          <p14:tracePt t="31809" x="5848350" y="2238375"/>
          <p14:tracePt t="31825" x="5848350" y="2505075"/>
          <p14:tracePt t="31842" x="5838825" y="2867025"/>
          <p14:tracePt t="31859" x="5838825" y="3419475"/>
          <p14:tracePt t="31876" x="5838825" y="3643313"/>
          <p14:tracePt t="31892" x="5838825" y="3786188"/>
          <p14:tracePt t="31909" x="5838825" y="3810000"/>
          <p14:tracePt t="31926" x="5838825" y="3814763"/>
          <p14:tracePt t="31975" x="5838825" y="3771900"/>
          <p14:tracePt t="31981" x="5838825" y="3671888"/>
          <p14:tracePt t="31992" x="5838825" y="3533775"/>
          <p14:tracePt t="32010" x="5838825" y="2971800"/>
          <p14:tracePt t="32026" x="5838825" y="2557463"/>
          <p14:tracePt t="32043" x="5824538" y="2133600"/>
          <p14:tracePt t="32059" x="5810250" y="1685925"/>
          <p14:tracePt t="32076" x="5795963" y="1233488"/>
          <p14:tracePt t="32079" x="5795963" y="1152525"/>
          <p14:tracePt t="32092" x="5795963" y="1104900"/>
          <p14:tracePt t="32109" x="5795963" y="1090613"/>
          <p14:tracePt t="32148" x="5795963" y="1119188"/>
          <p14:tracePt t="32158" x="5795963" y="1166813"/>
          <p14:tracePt t="32168" x="5800725" y="1257300"/>
          <p14:tracePt t="32176" x="5800725" y="1381125"/>
          <p14:tracePt t="32192" x="5824538" y="1752600"/>
          <p14:tracePt t="32209" x="5843588" y="2328863"/>
          <p14:tracePt t="32226" x="5857875" y="2957513"/>
          <p14:tracePt t="32242" x="5857875" y="3576638"/>
          <p14:tracePt t="32259" x="5867400" y="3805238"/>
          <p14:tracePt t="32276" x="5876925" y="3948113"/>
          <p14:tracePt t="32292" x="5876925" y="4057650"/>
          <p14:tracePt t="32309" x="5881688" y="4067175"/>
          <p14:tracePt t="32326" x="5881688" y="4071938"/>
          <p14:tracePt t="32342" x="5881688" y="4076700"/>
          <p14:tracePt t="32395" x="5881688" y="4081463"/>
          <p14:tracePt t="32585" x="0" y="0"/>
        </p14:tracePtLst>
        <p14:tracePtLst>
          <p14:tracePt t="35008" x="3771900" y="1519238"/>
          <p14:tracePt t="35059" x="3771900" y="1538288"/>
          <p14:tracePt t="35068" x="3771900" y="1576388"/>
          <p14:tracePt t="35077" x="3771900" y="1614488"/>
          <p14:tracePt t="35094" x="3771900" y="1790700"/>
          <p14:tracePt t="35111" x="3771900" y="2309813"/>
          <p14:tracePt t="35127" x="3771900" y="2752725"/>
          <p14:tracePt t="35144" x="3786188" y="3152775"/>
          <p14:tracePt t="35160" x="3786188" y="3671888"/>
          <p14:tracePt t="35163" x="3786188" y="3829050"/>
          <p14:tracePt t="35177" x="3786188" y="4033838"/>
          <p14:tracePt t="35194" x="3800475" y="4433888"/>
          <p14:tracePt t="35197" x="3814763" y="4824413"/>
          <p14:tracePt t="35211" x="3814763" y="5076825"/>
          <p14:tracePt t="35227" x="3814763" y="5153025"/>
          <p14:tracePt t="35244" x="3814763" y="5224463"/>
          <p14:tracePt t="35292" x="3814763" y="5229225"/>
          <p14:tracePt t="35384" x="3814763" y="5238750"/>
          <p14:tracePt t="35394" x="3814763" y="5248275"/>
          <p14:tracePt t="35403" x="3814763" y="5257800"/>
          <p14:tracePt t="35410" x="3814763" y="5272088"/>
          <p14:tracePt t="35427" x="3852863" y="5367338"/>
          <p14:tracePt t="35444" x="3948113" y="5495925"/>
          <p14:tracePt t="35460" x="4114800" y="5586413"/>
          <p14:tracePt t="35464" x="4205288" y="5605463"/>
          <p14:tracePt t="35477" x="4305300" y="5605463"/>
          <p14:tracePt t="35494" x="4572000" y="5591175"/>
          <p14:tracePt t="35511" x="4924425" y="5529263"/>
          <p14:tracePt t="35527" x="5329238" y="5372100"/>
          <p14:tracePt t="35530" x="5419725" y="5319713"/>
          <p14:tracePt t="35544" x="5495925" y="5238750"/>
          <p14:tracePt t="35561" x="5657850" y="4848225"/>
          <p14:tracePt t="35577" x="5710238" y="4162425"/>
          <p14:tracePt t="35594" x="5700713" y="3562350"/>
          <p14:tracePt t="35610" x="5672138" y="3290888"/>
          <p14:tracePt t="35627" x="5553075" y="2552700"/>
          <p14:tracePt t="35644" x="5519738" y="2362200"/>
          <p14:tracePt t="35660" x="5510213" y="2219325"/>
          <p14:tracePt t="35677" x="5491163" y="2052638"/>
          <p14:tracePt t="35694" x="5481638" y="1933575"/>
          <p14:tracePt t="35711" x="5481638" y="1866900"/>
          <p14:tracePt t="35727" x="5481638" y="1795463"/>
          <p14:tracePt t="35744" x="5486400" y="1771650"/>
          <p14:tracePt t="35760" x="5486400" y="1757363"/>
          <p14:tracePt t="35813" x="5491163" y="1762125"/>
          <p14:tracePt t="35819" x="5495925" y="1771650"/>
          <p14:tracePt t="35829" x="5529263" y="1833563"/>
          <p14:tracePt t="35844" x="5572125" y="1938338"/>
          <p14:tracePt t="35860" x="5815013" y="2795588"/>
          <p14:tracePt t="35877" x="5857875" y="3048000"/>
          <p14:tracePt t="35894" x="5891213" y="3490913"/>
          <p14:tracePt t="35911" x="5915025" y="3757613"/>
          <p14:tracePt t="35927" x="5915025" y="3848100"/>
          <p14:tracePt t="35944" x="5915025" y="3910013"/>
          <p14:tracePt t="35961" x="5910263" y="3919538"/>
          <p14:tracePt t="36015" x="5905500" y="3919538"/>
          <p14:tracePt t="36028" x="5886450" y="3900488"/>
          <p14:tracePt t="36034" x="5867400" y="3848100"/>
          <p14:tracePt t="36044" x="5838825" y="3767138"/>
          <p14:tracePt t="36061" x="5762625" y="3514725"/>
          <p14:tracePt t="36079" x="5686425" y="3267075"/>
          <p14:tracePt t="36094" x="5567363" y="2881313"/>
          <p14:tracePt t="36113" x="5286375" y="2014538"/>
          <p14:tracePt t="36127" x="5233988" y="1895475"/>
          <p14:tracePt t="36146" x="5143500" y="1719263"/>
          <p14:tracePt t="36161" x="5053013" y="1604963"/>
          <p14:tracePt t="36177" x="5014913" y="1538288"/>
          <p14:tracePt t="36180" x="5000625" y="1519238"/>
          <p14:tracePt t="36194" x="4986338" y="1490663"/>
          <p14:tracePt t="36211" x="4924425" y="1400175"/>
          <p14:tracePt t="36227" x="4900613" y="1371600"/>
          <p14:tracePt t="36244" x="4895850" y="1371600"/>
          <p14:tracePt t="36332" x="4895850" y="1385888"/>
          <p14:tracePt t="36342" x="4895850" y="1452563"/>
          <p14:tracePt t="36345" x="4895850" y="1552575"/>
          <p14:tracePt t="36361" x="4905375" y="1695450"/>
          <p14:tracePt t="36377" x="4905375" y="2376488"/>
          <p14:tracePt t="36394" x="4919663" y="3105150"/>
          <p14:tracePt t="36411" x="4905375" y="4143375"/>
          <p14:tracePt t="36427" x="4881563" y="4610100"/>
          <p14:tracePt t="36444" x="4881563" y="4686300"/>
          <p14:tracePt t="36447" x="4881563" y="4729163"/>
          <p14:tracePt t="36461" x="4872038" y="4776788"/>
          <p14:tracePt t="36477" x="4872038" y="4852988"/>
          <p14:tracePt t="36494" x="4872038" y="4910138"/>
          <p14:tracePt t="36511" x="4872038" y="4957763"/>
          <p14:tracePt t="36527" x="4872038" y="5000625"/>
          <p14:tracePt t="36544" x="4872038" y="5019675"/>
          <p14:tracePt t="36561" x="4872038" y="5024438"/>
          <p14:tracePt t="36577" x="4867275" y="5024438"/>
          <p14:tracePt t="37003" x="4872038" y="4986338"/>
          <p14:tracePt t="37012" x="4900613" y="4933950"/>
          <p14:tracePt t="37018" x="4929188" y="4852988"/>
          <p14:tracePt t="37028" x="4972050" y="4748213"/>
          <p14:tracePt t="37045" x="5053013" y="4524375"/>
          <p14:tracePt t="37061" x="5191125" y="3933825"/>
          <p14:tracePt t="37078" x="5238750" y="3595688"/>
          <p14:tracePt t="37081" x="5248275" y="3429000"/>
          <p14:tracePt t="37095" x="5262563" y="3267075"/>
          <p14:tracePt t="37111" x="5272088" y="2971800"/>
          <p14:tracePt t="37128" x="5272088" y="2743200"/>
          <p14:tracePt t="37144" x="5267325" y="2586038"/>
          <p14:tracePt t="37149" x="5262563" y="2571750"/>
          <p14:tracePt t="37161" x="5262563" y="2547938"/>
          <p14:tracePt t="37178" x="5253038" y="2524125"/>
          <p14:tracePt t="37194" x="5253038" y="2509838"/>
          <p14:tracePt t="37211" x="5253038" y="2495550"/>
          <p14:tracePt t="37213" x="5253038" y="2490788"/>
          <p14:tracePt t="37296" x="5253038" y="2486025"/>
          <p14:tracePt t="37300" x="5253038" y="2466975"/>
          <p14:tracePt t="37312" x="5248275" y="2447925"/>
          <p14:tracePt t="37328" x="5248275" y="2381250"/>
          <p14:tracePt t="37344" x="5229225" y="2271713"/>
          <p14:tracePt t="37361" x="5181600" y="2152650"/>
          <p14:tracePt t="37378" x="5100638" y="1990725"/>
          <p14:tracePt t="37381" x="4995863" y="1857375"/>
          <p14:tracePt t="37394" x="4933950" y="1776413"/>
          <p14:tracePt t="37411" x="4838700" y="1695450"/>
          <p14:tracePt t="37428" x="4805363" y="1657350"/>
          <p14:tracePt t="37445" x="4791075" y="1652588"/>
          <p14:tracePt t="37462" x="4786313" y="1652588"/>
          <p14:tracePt t="37478" x="4757738" y="1695450"/>
          <p14:tracePt t="37495" x="4652963" y="1909763"/>
          <p14:tracePt t="37511" x="4433888" y="2414588"/>
          <p14:tracePt t="37528" x="4229100" y="2971800"/>
          <p14:tracePt t="37545" x="4043363" y="3500438"/>
          <p14:tracePt t="37561" x="3881438" y="4257675"/>
          <p14:tracePt t="37578" x="3852863" y="4710113"/>
          <p14:tracePt t="37595" x="3857625" y="5019675"/>
          <p14:tracePt t="37611" x="3986213" y="5324475"/>
          <p14:tracePt t="37628" x="4019550" y="5357813"/>
          <p14:tracePt t="37644" x="4152900" y="5395913"/>
          <p14:tracePt t="37661" x="4586288" y="5310188"/>
          <p14:tracePt t="37678" x="4933950" y="5124450"/>
          <p14:tracePt t="37696" x="5191125" y="4848225"/>
          <p14:tracePt t="37711" x="5395913" y="4448175"/>
          <p14:tracePt t="37729" x="5548313" y="3590925"/>
          <p14:tracePt t="37745" x="5538788" y="3043238"/>
          <p14:tracePt t="37761" x="5372100" y="2376488"/>
          <p14:tracePt t="37779" x="5162550" y="1914525"/>
          <p14:tracePt t="37795" x="5010150" y="1704975"/>
          <p14:tracePt t="37811" x="4933950" y="1624013"/>
          <p14:tracePt t="37828" x="4910138" y="1604963"/>
          <p14:tracePt t="37845" x="4900613" y="1604963"/>
          <p14:tracePt t="37861" x="4876800" y="1609725"/>
          <p14:tracePt t="37878" x="4795838" y="1700213"/>
          <p14:tracePt t="37895" x="4605338" y="2014538"/>
          <p14:tracePt t="37912" x="4381500" y="2462213"/>
          <p14:tracePt t="37928" x="4214813" y="2962275"/>
          <p14:tracePt t="37945" x="4105275" y="3590925"/>
          <p14:tracePt t="37961" x="4124325" y="3919538"/>
          <p14:tracePt t="37978" x="4200525" y="4181475"/>
          <p14:tracePt t="37995" x="4395788" y="4419600"/>
          <p14:tracePt t="37997" x="4452938" y="4476750"/>
          <p14:tracePt t="38011" x="4524375" y="4519613"/>
          <p14:tracePt t="38028" x="4710113" y="4552950"/>
          <p14:tracePt t="38045" x="4800600" y="4538663"/>
          <p14:tracePt t="38062" x="4991100" y="4414838"/>
          <p14:tracePt t="38064" x="5076825" y="4305300"/>
          <p14:tracePt t="38079" x="5291138" y="3905250"/>
          <p14:tracePt t="38095" x="5476875" y="3286125"/>
          <p14:tracePt t="38112" x="5495925" y="3033713"/>
          <p14:tracePt t="38129" x="5448300" y="2824163"/>
          <p14:tracePt t="38145" x="5357813" y="2647950"/>
          <p14:tracePt t="38161" x="5262563" y="2543175"/>
          <p14:tracePt t="38178" x="5224463" y="2509838"/>
          <p14:tracePt t="38195" x="5214938" y="2509838"/>
          <p14:tracePt t="38236" x="5210175" y="2509838"/>
          <p14:tracePt t="38246" x="5186363" y="2543175"/>
          <p14:tracePt t="38256" x="5157788" y="2600325"/>
          <p14:tracePt t="38261" x="5129213" y="2657475"/>
          <p14:tracePt t="38278" x="5033963" y="2862263"/>
          <p14:tracePt t="38295" x="4986338" y="3033713"/>
          <p14:tracePt t="38312" x="4957763" y="3176588"/>
          <p14:tracePt t="38328" x="4938713" y="3295650"/>
          <p14:tracePt t="38345" x="4929188" y="3362325"/>
          <p14:tracePt t="38362" x="4929188" y="3443288"/>
          <p14:tracePt t="38365" x="4929188" y="3481388"/>
          <p14:tracePt t="38378" x="4933950" y="3571875"/>
          <p14:tracePt t="38395" x="4948238" y="3648075"/>
          <p14:tracePt t="38411" x="4948238" y="3667125"/>
          <p14:tracePt t="38445" x="4953000" y="3667125"/>
          <p14:tracePt t="38614" x="4953000" y="3671888"/>
          <p14:tracePt t="38645" x="0" y="0"/>
        </p14:tracePtLst>
        <p14:tracePtLst>
          <p14:tracePt t="49956" x="4833938" y="1738313"/>
          <p14:tracePt t="49970" x="4833938" y="1733550"/>
          <p14:tracePt t="50042" x="4819650" y="1728788"/>
          <p14:tracePt t="50053" x="4800600" y="1728788"/>
          <p14:tracePt t="50063" x="4776788" y="1728788"/>
          <p14:tracePt t="50067" x="4757738" y="1719263"/>
          <p14:tracePt t="50084" x="4681538" y="1719263"/>
          <p14:tracePt t="50100" x="4652963" y="1719263"/>
          <p14:tracePt t="50118" x="4567238" y="1719263"/>
          <p14:tracePt t="50133" x="4524375" y="1724025"/>
          <p14:tracePt t="50150" x="4467225" y="1743075"/>
          <p14:tracePt t="50166" x="4405313" y="1776413"/>
          <p14:tracePt t="50183" x="4319588" y="1809750"/>
          <p14:tracePt t="50200" x="4257675" y="1843088"/>
          <p14:tracePt t="50216" x="4195763" y="1871663"/>
          <p14:tracePt t="50233" x="4119563" y="1905000"/>
          <p14:tracePt t="50250" x="4076700" y="1933575"/>
          <p14:tracePt t="50267" x="4014788" y="1971675"/>
          <p14:tracePt t="50283" x="3962400" y="2009775"/>
          <p14:tracePt t="50286" x="3929063" y="2038350"/>
          <p14:tracePt t="50300" x="3881438" y="2071688"/>
          <p14:tracePt t="50317" x="3824288" y="2138363"/>
          <p14:tracePt t="50333" x="3762375" y="2228850"/>
          <p14:tracePt t="50350" x="3695700" y="2343150"/>
          <p14:tracePt t="50351" x="3643313" y="2438400"/>
          <p14:tracePt t="50366" x="3590925" y="2586038"/>
          <p14:tracePt t="50383" x="3571875" y="2662238"/>
          <p14:tracePt t="50385" x="3552825" y="2743200"/>
          <p14:tracePt t="50400" x="3533775" y="2833688"/>
          <p14:tracePt t="50416" x="3486150" y="3257550"/>
          <p14:tracePt t="50433" x="3486150" y="3495675"/>
          <p14:tracePt t="50450" x="3505200" y="3700463"/>
          <p14:tracePt t="50467" x="3533775" y="3843338"/>
          <p14:tracePt t="50483" x="3600450" y="3967163"/>
          <p14:tracePt t="50487" x="3638550" y="4024313"/>
          <p14:tracePt t="50500" x="3690938" y="4095750"/>
          <p14:tracePt t="50517" x="3805238" y="4205288"/>
          <p14:tracePt t="50533" x="3914775" y="4300538"/>
          <p14:tracePt t="50550" x="4052888" y="4400550"/>
          <p14:tracePt t="50566" x="4162425" y="4448175"/>
          <p14:tracePt t="50583" x="4343400" y="4476750"/>
          <p14:tracePt t="50600" x="4500563" y="4486275"/>
          <p14:tracePt t="50616" x="4700588" y="4481513"/>
          <p14:tracePt t="50620" x="4781550" y="4471988"/>
          <p14:tracePt t="50633" x="4872038" y="4443413"/>
          <p14:tracePt t="50650" x="5081588" y="4367213"/>
          <p14:tracePt t="50666" x="5429250" y="4229100"/>
          <p14:tracePt t="50683" x="5653088" y="4124325"/>
          <p14:tracePt t="50686" x="5757863" y="4071938"/>
          <p14:tracePt t="50700" x="5853113" y="4010025"/>
          <p14:tracePt t="50717" x="6086475" y="3695700"/>
          <p14:tracePt t="50733" x="6115050" y="3619500"/>
          <p14:tracePt t="50750" x="6157913" y="3409950"/>
          <p14:tracePt t="50753" x="6157913" y="3309938"/>
          <p14:tracePt t="50767" x="6153150" y="3005138"/>
          <p14:tracePt t="50783" x="6110288" y="2757488"/>
          <p14:tracePt t="50800" x="6048375" y="2552700"/>
          <p14:tracePt t="50817" x="5976938" y="2366963"/>
          <p14:tracePt t="50833" x="5853113" y="2200275"/>
          <p14:tracePt t="50850" x="5705475" y="2047875"/>
          <p14:tracePt t="50867" x="5548313" y="1890713"/>
          <p14:tracePt t="50883" x="5419725" y="1790700"/>
          <p14:tracePt t="50887" x="5353050" y="1743075"/>
          <p14:tracePt t="50900" x="5243513" y="1690688"/>
          <p14:tracePt t="50917" x="5110163" y="1628775"/>
          <p14:tracePt t="50933" x="4986338" y="1571625"/>
          <p14:tracePt t="50950" x="4838700" y="1524000"/>
          <p14:tracePt t="50966" x="4714875" y="1495425"/>
          <p14:tracePt t="50984" x="4657725" y="1490663"/>
          <p14:tracePt t="51001" x="4605338" y="1490663"/>
          <p14:tracePt t="51017" x="4524375" y="1490663"/>
          <p14:tracePt t="51033" x="4476750" y="1490663"/>
          <p14:tracePt t="51050" x="4419600" y="1490663"/>
          <p14:tracePt t="51067" x="4367213" y="1500188"/>
          <p14:tracePt t="51083" x="4310063" y="1514475"/>
          <p14:tracePt t="51100" x="4224338" y="1538288"/>
          <p14:tracePt t="51117" x="4167188" y="1562100"/>
          <p14:tracePt t="51133" x="4105275" y="1585913"/>
          <p14:tracePt t="51150" x="4038600" y="1614488"/>
          <p14:tracePt t="51167" x="3995738" y="1643063"/>
          <p14:tracePt t="51183" x="3952875" y="1681163"/>
          <p14:tracePt t="51200" x="3890963" y="1747838"/>
          <p14:tracePt t="51217" x="3862388" y="1795463"/>
          <p14:tracePt t="51234" x="3819525" y="1862138"/>
          <p14:tracePt t="51250" x="3752850" y="1976438"/>
          <p14:tracePt t="51253" x="3724275" y="2033588"/>
          <p14:tracePt t="51267" x="3709988" y="2076450"/>
          <p14:tracePt t="51283" x="3671888" y="2195513"/>
          <p14:tracePt t="51300" x="3619500" y="2381250"/>
          <p14:tracePt t="51317" x="3590925" y="2538413"/>
          <p14:tracePt t="51321" x="3571875" y="2614613"/>
          <p14:tracePt t="51333" x="3552825" y="2781300"/>
          <p14:tracePt t="51350" x="3552825" y="2886075"/>
          <p14:tracePt t="51354" x="3552825" y="2933700"/>
          <p14:tracePt t="51367" x="3543300" y="3000375"/>
          <p14:tracePt t="51383" x="3543300" y="3105150"/>
          <p14:tracePt t="51400" x="3543300" y="3157538"/>
          <p14:tracePt t="51417" x="3533775" y="3181350"/>
          <p14:tracePt t="51433" x="3533775" y="3186113"/>
          <p14:tracePt t="51450" x="3533775" y="3200400"/>
          <p14:tracePt t="51467" x="3533775" y="3209925"/>
          <p14:tracePt t="51483" x="3533775" y="3219450"/>
          <p14:tracePt t="51769" x="3533775" y="3200400"/>
          <p14:tracePt t="51778" x="3533775" y="3181350"/>
          <p14:tracePt t="51784" x="3533775" y="3152775"/>
          <p14:tracePt t="51800" x="3538538" y="3071813"/>
          <p14:tracePt t="51817" x="3538538" y="3014663"/>
          <p14:tracePt t="51834" x="3538538" y="2933700"/>
          <p14:tracePt t="51850" x="3538538" y="2828925"/>
          <p14:tracePt t="51867" x="3538538" y="2738438"/>
          <p14:tracePt t="51884" x="3548063" y="2657475"/>
          <p14:tracePt t="51901" x="3552825" y="2566988"/>
          <p14:tracePt t="51904" x="3552825" y="2538413"/>
          <p14:tracePt t="51917" x="3562350" y="2500313"/>
          <p14:tracePt t="51934" x="3571875" y="2409825"/>
          <p14:tracePt t="51950" x="3581400" y="2266950"/>
          <p14:tracePt t="51967" x="3595688" y="2209800"/>
          <p14:tracePt t="51969" x="3595688" y="2195513"/>
          <p14:tracePt t="51984" x="3595688" y="2190750"/>
          <p14:tracePt t="52397" x="3600450" y="2195513"/>
          <p14:tracePt t="52408" x="3638550" y="2266950"/>
          <p14:tracePt t="52417" x="3676650" y="2338388"/>
          <p14:tracePt t="52434" x="3824288" y="2657475"/>
          <p14:tracePt t="52451" x="3971925" y="2947988"/>
          <p14:tracePt t="52467" x="4129088" y="3224213"/>
          <p14:tracePt t="52471" x="4195763" y="3348038"/>
          <p14:tracePt t="52484" x="4291013" y="3543300"/>
          <p14:tracePt t="52501" x="4376738" y="3705225"/>
          <p14:tracePt t="52517" x="4457700" y="3867150"/>
          <p14:tracePt t="52534" x="4529138" y="4024313"/>
          <p14:tracePt t="52551" x="4538663" y="4057650"/>
          <p14:tracePt t="52567" x="4543425" y="4062413"/>
          <p14:tracePt t="52790" x="4543425" y="4057650"/>
          <p14:tracePt t="52840" x="4538663" y="4057650"/>
          <p14:tracePt t="52843" x="4538663" y="4052888"/>
          <p14:tracePt t="52854" x="4529138" y="4052888"/>
          <p14:tracePt t="52867" x="4524375" y="4043363"/>
          <p14:tracePt t="52884" x="4514850" y="4038600"/>
          <p14:tracePt t="52901" x="4510088" y="4038600"/>
          <p14:tracePt t="52918" x="4505325" y="4033838"/>
          <p14:tracePt t="52934" x="4491038" y="4024313"/>
          <p14:tracePt t="52936" x="4481513" y="4014788"/>
          <p14:tracePt t="52951" x="4452938" y="3990975"/>
          <p14:tracePt t="52968" x="4429125" y="3967163"/>
          <p14:tracePt t="52985" x="4381500" y="3910013"/>
          <p14:tracePt t="53001" x="4324350" y="3810000"/>
          <p14:tracePt t="53017" x="4271963" y="3695700"/>
          <p14:tracePt t="53034" x="4243388" y="3638550"/>
          <p14:tracePt t="53051" x="4195763" y="3543300"/>
          <p14:tracePt t="53067" x="4181475" y="3500438"/>
          <p14:tracePt t="53070" x="4176713" y="3486150"/>
          <p14:tracePt t="53084" x="4162425" y="3443288"/>
          <p14:tracePt t="53101" x="4138613" y="3362325"/>
          <p14:tracePt t="53117" x="4100513" y="3267075"/>
          <p14:tracePt t="53134" x="4086225" y="3209925"/>
          <p14:tracePt t="53136" x="4067175" y="3152775"/>
          <p14:tracePt t="53151" x="4029075" y="3019425"/>
          <p14:tracePt t="53167" x="4005263" y="2957513"/>
          <p14:tracePt t="53184" x="3971925" y="2886075"/>
          <p14:tracePt t="53201" x="3957638" y="2800350"/>
          <p14:tracePt t="53218" x="3948113" y="2771775"/>
          <p14:tracePt t="53234" x="3943350" y="2757488"/>
          <p14:tracePt t="53251" x="3943350" y="2752725"/>
          <p14:tracePt t="53267" x="3938588" y="2743200"/>
          <p14:tracePt t="53285" x="3938588" y="2733675"/>
          <p14:tracePt t="53301" x="3933825" y="2714625"/>
          <p14:tracePt t="53318" x="3929063" y="2705100"/>
          <p14:tracePt t="53334" x="3929063" y="2690813"/>
          <p14:tracePt t="53351" x="3919538" y="2681288"/>
          <p14:tracePt t="53368" x="3919538" y="2671763"/>
          <p14:tracePt t="53384" x="3914775" y="2662238"/>
          <p14:tracePt t="53401" x="3914775" y="2647950"/>
          <p14:tracePt t="53417" x="3910013" y="2643188"/>
          <p14:tracePt t="53434" x="3910013" y="2638425"/>
          <p14:tracePt t="53740" x="3910013" y="2657475"/>
          <p14:tracePt t="53760" x="3910013" y="2662238"/>
          <p14:tracePt t="53956" x="3910013" y="2667000"/>
          <p14:tracePt t="53982" x="3910013" y="2747963"/>
          <p14:tracePt t="53986" x="3910013" y="2776538"/>
          <p14:tracePt t="54001" x="3910013" y="2852738"/>
          <p14:tracePt t="54018" x="3900488" y="2890838"/>
          <p14:tracePt t="54035" x="3900488" y="2957513"/>
          <p14:tracePt t="54051" x="3886200" y="3038475"/>
          <p14:tracePt t="54068" x="3881438" y="3052763"/>
          <p14:tracePt t="54084" x="3881438" y="3057525"/>
          <p14:tracePt t="54158" x="3867150" y="3038475"/>
          <p14:tracePt t="54164" x="3862388" y="3000375"/>
          <p14:tracePt t="54174" x="3833813" y="2943225"/>
          <p14:tracePt t="54185" x="3814763" y="2876550"/>
          <p14:tracePt t="54201" x="3781425" y="2719388"/>
          <p14:tracePt t="54218" x="3767138" y="2624138"/>
          <p14:tracePt t="54235" x="3748088" y="2505075"/>
          <p14:tracePt t="54252" x="3729038" y="2338388"/>
          <p14:tracePt t="54255" x="3729038" y="2286000"/>
          <p14:tracePt t="54268" x="3729038" y="2224088"/>
          <p14:tracePt t="54285" x="3719513" y="2081213"/>
          <p14:tracePt t="54301" x="3709988" y="2000250"/>
          <p14:tracePt t="54319" x="3705225" y="1928813"/>
          <p14:tracePt t="54335" x="3695700" y="1847850"/>
          <p14:tracePt t="54351" x="3686175" y="1757363"/>
          <p14:tracePt t="54368" x="3681413" y="1724025"/>
          <p14:tracePt t="54426" x="3681413" y="1728788"/>
          <p14:tracePt t="54436" x="3681413" y="1776413"/>
          <p14:tracePt t="54445" x="3681413" y="1852613"/>
          <p14:tracePt t="54452" x="3686175" y="1966913"/>
          <p14:tracePt t="54468" x="3709988" y="2314575"/>
          <p14:tracePt t="54485" x="3724275" y="2943225"/>
          <p14:tracePt t="54502" x="3733800" y="3343275"/>
          <p14:tracePt t="54518" x="3743325" y="3638550"/>
          <p14:tracePt t="54535" x="3743325" y="4005263"/>
          <p14:tracePt t="54552" x="3743325" y="4233863"/>
          <p14:tracePt t="54568" x="3743325" y="4410075"/>
          <p14:tracePt t="54585" x="3757613" y="4505325"/>
          <p14:tracePt t="54634" x="3762375" y="4500563"/>
          <p14:tracePt t="54644" x="3776663" y="4467225"/>
          <p14:tracePt t="54651" x="3795713" y="4424363"/>
          <p14:tracePt t="54668" x="3848100" y="4314825"/>
          <p14:tracePt t="54685" x="3957638" y="4100513"/>
          <p14:tracePt t="54703" x="4081463" y="3852863"/>
          <p14:tracePt t="54705" x="4143375" y="3690938"/>
          <p14:tracePt t="54718" x="4224338" y="3500438"/>
          <p14:tracePt t="54735" x="4429125" y="2990850"/>
          <p14:tracePt t="54752" x="4519613" y="2747963"/>
          <p14:tracePt t="54755" x="4538663" y="2667000"/>
          <p14:tracePt t="54769" x="4557713" y="2590800"/>
          <p14:tracePt t="54785" x="4619625" y="2281238"/>
          <p14:tracePt t="54801" x="4662488" y="2095500"/>
          <p14:tracePt t="54818" x="4681538" y="2019300"/>
          <p14:tracePt t="54820" x="4691063" y="1943100"/>
          <p14:tracePt t="54837" x="4705350" y="1900238"/>
          <p14:tracePt t="54852" x="4705350" y="1885950"/>
          <p14:tracePt t="54869" x="4705350" y="1881188"/>
          <p14:tracePt t="54935" x="4705350" y="1914525"/>
          <p14:tracePt t="54944" x="4714875" y="2005013"/>
          <p14:tracePt t="54952" x="4724400" y="2143125"/>
          <p14:tracePt t="54968" x="4810125" y="2986088"/>
          <p14:tracePt t="54985" x="4881563" y="3781425"/>
          <p14:tracePt t="55002" x="4929188" y="4414838"/>
          <p14:tracePt t="55003" x="4929188" y="4624388"/>
          <p14:tracePt t="55018" x="4929188" y="4833938"/>
          <p14:tracePt t="55035" x="4943475" y="5300663"/>
          <p14:tracePt t="55052" x="4938713" y="5576888"/>
          <p14:tracePt t="55068" x="4929188" y="5905500"/>
          <p14:tracePt t="55085" x="4919663" y="5967413"/>
          <p14:tracePt t="55102" x="4919663" y="5976938"/>
          <p14:tracePt t="55104" x="4919663" y="5991225"/>
          <p14:tracePt t="55119" x="4919663" y="6005513"/>
          <p14:tracePt t="55135" x="4919663" y="6015038"/>
          <p14:tracePt t="56406" x="4919663" y="6010275"/>
          <p14:tracePt t="56416" x="4919663" y="6000750"/>
          <p14:tracePt t="56420" x="4914900" y="5972175"/>
          <p14:tracePt t="56435" x="4914900" y="5919788"/>
          <p14:tracePt t="56453" x="4905375" y="5691188"/>
          <p14:tracePt t="56469" x="4891088" y="5586413"/>
          <p14:tracePt t="56485" x="4795838" y="5038725"/>
          <p14:tracePt t="56488" x="4757738" y="4838700"/>
          <p14:tracePt t="56503" x="4676775" y="4462463"/>
          <p14:tracePt t="56519" x="4619625" y="4157663"/>
          <p14:tracePt t="56536" x="4567238" y="3900488"/>
          <p14:tracePt t="56552" x="4476750" y="3519488"/>
          <p14:tracePt t="56569" x="4438650" y="3348038"/>
          <p14:tracePt t="56586" x="4419600" y="3243263"/>
          <p14:tracePt t="56588" x="4419600" y="3214688"/>
          <p14:tracePt t="56602" x="4410075" y="3162300"/>
          <p14:tracePt t="56619" x="4395788" y="3114675"/>
          <p14:tracePt t="56636" x="4371975" y="3038475"/>
          <p14:tracePt t="56652" x="4367213" y="2981325"/>
          <p14:tracePt t="56669" x="4348163" y="2900363"/>
          <p14:tracePt t="56686" x="4324350" y="2805113"/>
          <p14:tracePt t="56688" x="4314825" y="2776538"/>
          <p14:tracePt t="56703" x="4310063" y="2743200"/>
          <p14:tracePt t="56719" x="4300538" y="2705100"/>
          <p14:tracePt t="56721" x="4295775" y="2662238"/>
          <p14:tracePt t="56736" x="4286250" y="2633663"/>
          <p14:tracePt t="56752" x="4271963" y="2586038"/>
          <p14:tracePt t="56769" x="4248150" y="2533650"/>
          <p14:tracePt t="56785" x="4224338" y="2486025"/>
          <p14:tracePt t="56802" x="4186238" y="2443163"/>
          <p14:tracePt t="56819" x="4124325" y="2362200"/>
          <p14:tracePt t="56836" x="4076700" y="2319338"/>
          <p14:tracePt t="56852" x="3943350" y="2152650"/>
          <p14:tracePt t="56869" x="3857625" y="2052638"/>
          <p14:tracePt t="56886" x="3833813" y="2014538"/>
          <p14:tracePt t="56903" x="3814763" y="2005013"/>
          <p14:tracePt t="56919" x="3800475" y="2000250"/>
          <p14:tracePt t="56922" x="3800475" y="1990725"/>
          <p14:tracePt t="56949" x="3795713" y="1990725"/>
          <p14:tracePt t="56957" x="3795713" y="1985963"/>
          <p14:tracePt t="56969" x="3790950" y="1985963"/>
          <p14:tracePt t="56987" x="3790950" y="1981200"/>
          <p14:tracePt t="57002" x="3786188" y="1981200"/>
          <p14:tracePt t="57019" x="3752850" y="1957388"/>
          <p14:tracePt t="57036" x="3709988" y="1933575"/>
          <p14:tracePt t="57052" x="3705225" y="1928813"/>
          <p14:tracePt t="57296" x="3705225" y="1933575"/>
          <p14:tracePt t="57306" x="3724275" y="1957388"/>
          <p14:tracePt t="57315" x="3748088" y="1990725"/>
          <p14:tracePt t="57321" x="3781425" y="2038350"/>
          <p14:tracePt t="57336" x="3867150" y="2128838"/>
          <p14:tracePt t="57353" x="3905250" y="2176463"/>
          <p14:tracePt t="57369" x="3938588" y="2209800"/>
          <p14:tracePt t="57386" x="3986213" y="2262188"/>
          <p14:tracePt t="57388" x="4010025" y="2295525"/>
          <p14:tracePt t="57402" x="4081463" y="2390775"/>
          <p14:tracePt t="57419" x="4167188" y="2490788"/>
          <p14:tracePt t="57436" x="4191000" y="2524125"/>
          <p14:tracePt t="57453" x="4219575" y="2557463"/>
          <p14:tracePt t="57538" x="4214813" y="2557463"/>
          <p14:tracePt t="57547" x="4205288" y="2543175"/>
          <p14:tracePt t="57554" x="4181475" y="2528888"/>
          <p14:tracePt t="57569" x="4162425" y="2509838"/>
          <p14:tracePt t="57586" x="3995738" y="2343150"/>
          <p14:tracePt t="57603" x="3929063" y="2276475"/>
          <p14:tracePt t="57620" x="3890963" y="2238375"/>
          <p14:tracePt t="57636" x="3857625" y="2205038"/>
          <p14:tracePt t="57653" x="3810000" y="2166938"/>
          <p14:tracePt t="57669" x="3724275" y="2062163"/>
          <p14:tracePt t="57687" x="3676650" y="2005013"/>
          <p14:tracePt t="57703" x="3662363" y="1995488"/>
          <p14:tracePt t="57756" x="3686175" y="2014538"/>
          <p14:tracePt t="57766" x="3757613" y="2076450"/>
          <p14:tracePt t="57769" x="3876675" y="2143125"/>
          <p14:tracePt t="57786" x="4014788" y="2238375"/>
          <p14:tracePt t="57803" x="4395788" y="2438400"/>
          <p14:tracePt t="57819" x="4633913" y="2538413"/>
          <p14:tracePt t="57836" x="4676775" y="2547938"/>
          <p14:tracePt t="57853" x="4705350" y="2557463"/>
          <p14:tracePt t="57918" x="4695825" y="2552700"/>
          <p14:tracePt t="57928" x="4681538" y="2533650"/>
          <p14:tracePt t="57936" x="4652963" y="2519363"/>
          <p14:tracePt t="57953" x="4586288" y="2466975"/>
          <p14:tracePt t="57971" x="4486275" y="2390775"/>
          <p14:tracePt t="57974" x="4438650" y="2366963"/>
          <p14:tracePt t="57986" x="4405313" y="2338388"/>
          <p14:tracePt t="58004" x="4329113" y="2300288"/>
          <p14:tracePt t="58019" x="4252913" y="2224088"/>
          <p14:tracePt t="58036" x="4205288" y="2190750"/>
          <p14:tracePt t="58053" x="4157663" y="2147888"/>
          <p14:tracePt t="58069" x="4143375" y="2133600"/>
          <p14:tracePt t="58086" x="4110038" y="2114550"/>
          <p14:tracePt t="58103" x="4076700" y="2076450"/>
          <p14:tracePt t="58105" x="4062413" y="2066925"/>
          <p14:tracePt t="58120" x="4057650" y="2057400"/>
          <p14:tracePt t="58303" x="4052888" y="2057400"/>
          <p14:tracePt t="58332" x="4048125" y="2057400"/>
          <p14:tracePt t="58337" x="4029075" y="2057400"/>
          <p14:tracePt t="58348" x="4005263" y="2057400"/>
          <p14:tracePt t="58353" x="3986213" y="2062163"/>
          <p14:tracePt t="58370" x="3952875" y="2062163"/>
          <p14:tracePt t="58387" x="3919538" y="2062163"/>
          <p14:tracePt t="58403" x="3862388" y="2062163"/>
          <p14:tracePt t="58420" x="3805238" y="2062163"/>
          <p14:tracePt t="58437" x="3771900" y="2066925"/>
          <p14:tracePt t="59308" x="3771900" y="2062163"/>
          <p14:tracePt t="59317" x="3767138" y="2033588"/>
          <p14:tracePt t="59324" x="3757613" y="1990725"/>
          <p14:tracePt t="59337" x="3729038" y="1881188"/>
          <p14:tracePt t="59353" x="3709988" y="1814513"/>
          <p14:tracePt t="59370" x="3657600" y="1590675"/>
          <p14:tracePt t="59373" x="3648075" y="1509713"/>
          <p14:tracePt t="59387" x="3638550" y="1419225"/>
          <p14:tracePt t="59403" x="3629025" y="1390650"/>
          <p14:tracePt t="59606" x="3629025" y="1395413"/>
          <p14:tracePt t="59616" x="3629025" y="1404938"/>
          <p14:tracePt t="59623" x="3629025" y="1433513"/>
          <p14:tracePt t="59637" x="3633788" y="1514475"/>
          <p14:tracePt t="59653" x="3633788" y="1566863"/>
          <p14:tracePt t="59656" x="3643313" y="1681163"/>
          <p14:tracePt t="59671" x="3652838" y="1871663"/>
          <p14:tracePt t="59688" x="3676650" y="2138363"/>
          <p14:tracePt t="59704" x="3700463" y="2528888"/>
          <p14:tracePt t="59721" x="3719513" y="2781300"/>
          <p14:tracePt t="59737" x="3733800" y="3024188"/>
          <p14:tracePt t="59753" x="3757613" y="3457575"/>
          <p14:tracePt t="59770" x="3781425" y="3810000"/>
          <p14:tracePt t="59787" x="3790950" y="4157663"/>
          <p14:tracePt t="59803" x="3810000" y="4657725"/>
          <p14:tracePt t="59820" x="3819525" y="4910138"/>
          <p14:tracePt t="59837" x="3829050" y="5176838"/>
          <p14:tracePt t="59854" x="3829050" y="5276850"/>
          <p14:tracePt t="59870" x="3829050" y="5381625"/>
          <p14:tracePt t="59887" x="3838575" y="5524500"/>
          <p14:tracePt t="59904" x="3838575" y="5557838"/>
          <p14:tracePt t="60232" x="3867150" y="5543550"/>
          <p14:tracePt t="60241" x="3938588" y="5472113"/>
          <p14:tracePt t="60245" x="4071938" y="5253038"/>
          <p14:tracePt t="60255" x="4152900" y="5086350"/>
          <p14:tracePt t="60270" x="4271963" y="4548188"/>
          <p14:tracePt t="60287" x="4429125" y="3762375"/>
          <p14:tracePt t="60304" x="4529138" y="3052763"/>
          <p14:tracePt t="60321" x="4614863" y="1971675"/>
          <p14:tracePt t="60337" x="4657725" y="1538288"/>
          <p14:tracePt t="60354" x="4710113" y="1185863"/>
          <p14:tracePt t="60370" x="4719638" y="1019175"/>
          <p14:tracePt t="60387" x="4738688" y="862013"/>
          <p14:tracePt t="60404" x="4748213" y="742950"/>
          <p14:tracePt t="60420" x="4748213" y="685800"/>
          <p14:tracePt t="60437" x="4748213" y="657225"/>
          <p14:tracePt t="60454" x="4752975" y="652463"/>
          <p14:tracePt t="60473" x="4752975" y="642938"/>
          <p14:tracePt t="60487" x="4752975" y="633413"/>
          <p14:tracePt t="60504" x="4752975" y="619125"/>
          <p14:tracePt t="60564" x="4752975" y="623888"/>
          <p14:tracePt t="60569" x="4752975" y="671513"/>
          <p14:tracePt t="60579" x="4752975" y="762000"/>
          <p14:tracePt t="60587" x="4767263" y="885825"/>
          <p14:tracePt t="60604" x="4791075" y="1085850"/>
          <p14:tracePt t="60621" x="4843463" y="2619375"/>
          <p14:tracePt t="60637" x="4843463" y="3571875"/>
          <p14:tracePt t="60654" x="4833938" y="4429125"/>
          <p14:tracePt t="60671" x="4833938" y="4724400"/>
          <p14:tracePt t="60688" x="4833938" y="4948238"/>
          <p14:tracePt t="60690" x="4833938" y="5053013"/>
          <p14:tracePt t="60704" x="4833938" y="5129213"/>
          <p14:tracePt t="60721" x="4833938" y="5205413"/>
          <p14:tracePt t="60737" x="4833938" y="5238750"/>
          <p14:tracePt t="60754" x="4833938" y="5243513"/>
          <p14:tracePt t="60947" x="0" y="0"/>
        </p14:tracePtLst>
        <p14:tracePtLst>
          <p14:tracePt t="69738" x="3643313" y="1419225"/>
          <p14:tracePt t="69802" x="3643313" y="1447800"/>
          <p14:tracePt t="69813" x="3643313" y="1495425"/>
          <p14:tracePt t="69824" x="3638550" y="1585913"/>
          <p14:tracePt t="69841" x="3629025" y="1843088"/>
          <p14:tracePt t="69858" x="3600450" y="2295525"/>
          <p14:tracePt t="69874" x="3543300" y="3019425"/>
          <p14:tracePt t="69891" x="3514725" y="3267075"/>
          <p14:tracePt t="69908" x="3467100" y="3852863"/>
          <p14:tracePt t="69925" x="3448050" y="4157663"/>
          <p14:tracePt t="69941" x="3448050" y="4333875"/>
          <p14:tracePt t="69958" x="3438525" y="4414838"/>
          <p14:tracePt t="69975" x="3438525" y="4457700"/>
          <p14:tracePt t="69991" x="3438525" y="4462463"/>
          <p14:tracePt t="70166" x="3467100" y="4462463"/>
          <p14:tracePt t="70173" x="3548063" y="4429125"/>
          <p14:tracePt t="70181" x="3676650" y="4400550"/>
          <p14:tracePt t="70192" x="3833813" y="4314825"/>
          <p14:tracePt t="70208" x="4648200" y="3624263"/>
          <p14:tracePt t="70211" x="5000625" y="3271838"/>
          <p14:tracePt t="70224" x="5386388" y="2843213"/>
          <p14:tracePt t="70241" x="5986463" y="2038350"/>
          <p14:tracePt t="70258" x="6491288" y="1195388"/>
          <p14:tracePt t="70274" x="6600825" y="933450"/>
          <p14:tracePt t="70291" x="6619875" y="847725"/>
          <p14:tracePt t="70308" x="6619875" y="828675"/>
          <p14:tracePt t="70366" x="6615113" y="828675"/>
          <p14:tracePt t="70382" x="6610350" y="828675"/>
          <p14:tracePt t="70483" x="6610350" y="833438"/>
          <p14:tracePt t="70487" x="6605588" y="852488"/>
          <p14:tracePt t="70500" x="6591300" y="904875"/>
          <p14:tracePt t="70509" x="6567488" y="995363"/>
          <p14:tracePt t="70525" x="6496050" y="1352550"/>
          <p14:tracePt t="70541" x="6438900" y="1624013"/>
          <p14:tracePt t="70558" x="6353175" y="2124075"/>
          <p14:tracePt t="70574" x="6219825" y="3076575"/>
          <p14:tracePt t="70591" x="6110288" y="3681413"/>
          <p14:tracePt t="70608" x="6048375" y="4029075"/>
          <p14:tracePt t="70610" x="6024563" y="4129088"/>
          <p14:tracePt t="70624" x="6005513" y="4262438"/>
          <p14:tracePt t="70641" x="5995988" y="4291013"/>
          <p14:tracePt t="70658" x="5991225" y="4333875"/>
          <p14:tracePt t="70674" x="5976938" y="4386263"/>
          <p14:tracePt t="70691" x="5976938" y="4395788"/>
          <p14:tracePt t="70752" x="5976938" y="4405313"/>
          <p14:tracePt t="70755" x="5976938" y="4429125"/>
          <p14:tracePt t="70770" x="5976938" y="4448175"/>
          <p14:tracePt t="70778" x="5976938" y="4467225"/>
          <p14:tracePt t="70792" x="5972175" y="4500563"/>
          <p14:tracePt t="70808" x="5972175" y="4505325"/>
          <p14:tracePt t="70933"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Example of Machine Learning – SPAM Filter</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12</a:t>
            </a:fld>
            <a:endParaRPr lang="en-US" altLang="ko-KR" dirty="0"/>
          </a:p>
        </p:txBody>
      </p:sp>
      <p:sp>
        <p:nvSpPr>
          <p:cNvPr id="15"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If you open up google e-mail (</a:t>
            </a:r>
            <a:r>
              <a:rPr lang="en-US" altLang="ko-KR" sz="2000" dirty="0" err="1" smtClean="0">
                <a:latin typeface="Calibri" panose="020F0502020204030204" pitchFamily="34" charset="0"/>
                <a:cs typeface="Calibri" panose="020F0502020204030204" pitchFamily="34" charset="0"/>
              </a:rPr>
              <a:t>gmail</a:t>
            </a:r>
            <a:r>
              <a:rPr lang="en-US" altLang="ko-KR" sz="2000" dirty="0" smtClean="0">
                <a:latin typeface="Calibri" panose="020F0502020204030204" pitchFamily="34" charset="0"/>
                <a:cs typeface="Calibri" panose="020F0502020204030204" pitchFamily="34" charset="0"/>
              </a:rPr>
              <a:t>), you will see that there is a section called </a:t>
            </a:r>
            <a:r>
              <a:rPr lang="en-US" altLang="ko-KR" sz="2000" dirty="0" smtClean="0">
                <a:solidFill>
                  <a:srgbClr val="FF0000"/>
                </a:solidFill>
                <a:latin typeface="Calibri" panose="020F0502020204030204" pitchFamily="34" charset="0"/>
                <a:cs typeface="Calibri" panose="020F0502020204030204" pitchFamily="34" charset="0"/>
              </a:rPr>
              <a:t>SPAM</a:t>
            </a:r>
            <a:r>
              <a:rPr lang="en-US" altLang="ko-KR" sz="2000" dirty="0" smtClean="0">
                <a:latin typeface="Calibri" panose="020F0502020204030204" pitchFamily="34" charset="0"/>
                <a:cs typeface="Calibri" panose="020F0502020204030204" pitchFamily="34" charset="0"/>
              </a:rPr>
              <a:t> where </a:t>
            </a:r>
            <a:r>
              <a:rPr lang="en-US" altLang="ko-KR" sz="2000" dirty="0" smtClean="0">
                <a:solidFill>
                  <a:srgbClr val="FF0000"/>
                </a:solidFill>
                <a:latin typeface="Calibri" panose="020F0502020204030204" pitchFamily="34" charset="0"/>
                <a:cs typeface="Calibri" panose="020F0502020204030204" pitchFamily="34" charset="0"/>
              </a:rPr>
              <a:t>unwanted e-mails </a:t>
            </a:r>
            <a:r>
              <a:rPr lang="en-US" altLang="ko-KR" sz="2000" dirty="0" smtClean="0">
                <a:latin typeface="Calibri" panose="020F0502020204030204" pitchFamily="34" charset="0"/>
                <a:cs typeface="Calibri" panose="020F0502020204030204" pitchFamily="34" charset="0"/>
              </a:rPr>
              <a:t>automatically fall. </a:t>
            </a:r>
          </a:p>
          <a:p>
            <a:r>
              <a:rPr lang="en-US" altLang="ko-KR" sz="2000" dirty="0" smtClean="0">
                <a:latin typeface="Calibri" panose="020F0502020204030204" pitchFamily="34" charset="0"/>
                <a:cs typeface="Calibri" panose="020F0502020204030204" pitchFamily="34" charset="0"/>
              </a:rPr>
              <a:t>Google uses machine learning algorithm to detect spam.  </a:t>
            </a:r>
          </a:p>
          <a:p>
            <a:r>
              <a:rPr lang="en-US" altLang="ko-KR" sz="2000" dirty="0" smtClean="0">
                <a:latin typeface="Calibri" panose="020F0502020204030204" pitchFamily="34" charset="0"/>
                <a:cs typeface="Calibri" panose="020F0502020204030204" pitchFamily="34" charset="0"/>
              </a:rPr>
              <a:t>What would it look like if Google did not use machine learning??</a:t>
            </a:r>
            <a:endParaRPr lang="en-US" altLang="ko-KR" sz="2000" dirty="0">
              <a:latin typeface="Calibri" panose="020F0502020204030204" pitchFamily="34" charset="0"/>
              <a:cs typeface="Calibri" panose="020F0502020204030204" pitchFamily="34" charset="0"/>
            </a:endParaRPr>
          </a:p>
        </p:txBody>
      </p:sp>
      <p:pic>
        <p:nvPicPr>
          <p:cNvPr id="1026" name="Picture 2" descr="Gmail's spam filter in a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2891" y="2961449"/>
            <a:ext cx="5038218" cy="2509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619203"/>
      </p:ext>
    </p:extLst>
  </p:cSld>
  <p:clrMapOvr>
    <a:masterClrMapping/>
  </p:clrMapOvr>
  <mc:AlternateContent xmlns:mc="http://schemas.openxmlformats.org/markup-compatibility/2006" xmlns:p14="http://schemas.microsoft.com/office/powerpoint/2010/main">
    <mc:Choice Requires="p14">
      <p:transition spd="slow" p14:dur="2000" advTm="69503"/>
    </mc:Choice>
    <mc:Fallback xmlns="">
      <p:transition spd="slow" advTm="69503"/>
    </mc:Fallback>
  </mc:AlternateContent>
  <p:timing>
    <p:tnLst>
      <p:par>
        <p:cTn id="1" dur="indefinite" restart="never" nodeType="tmRoot"/>
      </p:par>
    </p:tnLst>
  </p:timing>
  <p:extLst mod="1">
    <p:ext uri="{3A86A75C-4F4B-4683-9AE1-C65F6400EC91}">
      <p14:laserTraceLst xmlns:p14="http://schemas.microsoft.com/office/powerpoint/2010/main">
        <p14:tracePtLst>
          <p14:tracePt t="13787" x="2362200" y="4038600"/>
          <p14:tracePt t="13842" x="2362200" y="4033838"/>
          <p14:tracePt t="13913" x="2357438" y="4033838"/>
          <p14:tracePt t="13954" x="2352675" y="4033838"/>
          <p14:tracePt t="13958" x="2328863" y="4033838"/>
          <p14:tracePt t="13968" x="2300288" y="4033838"/>
          <p14:tracePt t="13974" x="2262188" y="4033838"/>
          <p14:tracePt t="13990" x="2243138" y="4033838"/>
          <p14:tracePt t="14008" x="2143125" y="4067175"/>
          <p14:tracePt t="14024" x="2081213" y="4100513"/>
          <p14:tracePt t="14040" x="1976438" y="4171950"/>
          <p14:tracePt t="14057" x="1924050" y="4210050"/>
          <p14:tracePt t="14074" x="1885950" y="4257675"/>
          <p14:tracePt t="14091" x="1847850" y="4352925"/>
          <p14:tracePt t="14107" x="1843088" y="4414838"/>
          <p14:tracePt t="14124" x="1833563" y="4471988"/>
          <p14:tracePt t="14140" x="1833563" y="4514850"/>
          <p14:tracePt t="14157" x="1852613" y="4548188"/>
          <p14:tracePt t="14174" x="1885950" y="4600575"/>
          <p14:tracePt t="14190" x="1924050" y="4633913"/>
          <p14:tracePt t="14207" x="1966913" y="4657725"/>
          <p14:tracePt t="14224" x="2028825" y="4676775"/>
          <p14:tracePt t="14225" x="2057400" y="4686300"/>
          <p14:tracePt t="14241" x="2095500" y="4695825"/>
          <p14:tracePt t="14257" x="2176463" y="4700588"/>
          <p14:tracePt t="14274" x="2343150" y="4700588"/>
          <p14:tracePt t="14291" x="2486025" y="4700588"/>
          <p14:tracePt t="14292" x="2547938" y="4695825"/>
          <p14:tracePt t="14307" x="2647950" y="4672013"/>
          <p14:tracePt t="14324" x="2771775" y="4614863"/>
          <p14:tracePt t="14341" x="2790825" y="4600575"/>
          <p14:tracePt t="14357" x="2847975" y="4543425"/>
          <p14:tracePt t="14374" x="2871788" y="4491038"/>
          <p14:tracePt t="14390" x="2876550" y="4457700"/>
          <p14:tracePt t="14408" x="2886075" y="4410075"/>
          <p14:tracePt t="14424" x="2886075" y="4376738"/>
          <p14:tracePt t="14441" x="2886075" y="4333875"/>
          <p14:tracePt t="14457" x="2867025" y="4281488"/>
          <p14:tracePt t="14474" x="2852738" y="4243388"/>
          <p14:tracePt t="14491" x="2824163" y="4205288"/>
          <p14:tracePt t="14508" x="2757488" y="4148138"/>
          <p14:tracePt t="14524" x="2724150" y="4124325"/>
          <p14:tracePt t="14541" x="2662238" y="4090988"/>
          <p14:tracePt t="14557" x="2476500" y="4043363"/>
          <p14:tracePt t="14574" x="2366963" y="4024313"/>
          <p14:tracePt t="14591" x="2276475" y="4014788"/>
          <p14:tracePt t="14607" x="2157413" y="4014788"/>
          <p14:tracePt t="14624" x="2095500" y="4014788"/>
          <p14:tracePt t="14641" x="2038350" y="4014788"/>
          <p14:tracePt t="14657" x="1976438" y="4019550"/>
          <p14:tracePt t="14674" x="1933575" y="4048125"/>
          <p14:tracePt t="14691" x="1885950" y="4110038"/>
          <p14:tracePt t="14694" x="1857375" y="4157663"/>
          <p14:tracePt t="14707" x="1843088" y="4176713"/>
          <p14:tracePt t="14724" x="1824038" y="4229100"/>
          <p14:tracePt t="14741" x="1785938" y="4324350"/>
          <p14:tracePt t="14758" x="1771650" y="4386263"/>
          <p14:tracePt t="14761" x="1771650" y="4405313"/>
          <p14:tracePt t="14774" x="1771650" y="4424363"/>
          <p14:tracePt t="14791" x="1776413" y="4467225"/>
          <p14:tracePt t="14807" x="1809750" y="4510088"/>
          <p14:tracePt t="14824" x="1852613" y="4552950"/>
          <p14:tracePt t="14826" x="1900238" y="4581525"/>
          <p14:tracePt t="14841" x="1985963" y="4614863"/>
          <p14:tracePt t="14857" x="2071688" y="4638675"/>
          <p14:tracePt t="14874" x="2124075" y="4648200"/>
          <p14:tracePt t="14891" x="2352675" y="4648200"/>
          <p14:tracePt t="14893" x="2466975" y="4648200"/>
          <p14:tracePt t="14907" x="2671763" y="4643438"/>
          <p14:tracePt t="14924" x="2890838" y="4600575"/>
          <p14:tracePt t="14941" x="3071813" y="4552950"/>
          <p14:tracePt t="14958" x="3124200" y="4514850"/>
          <p14:tracePt t="14974" x="3181350" y="4391025"/>
          <p14:tracePt t="14991" x="3200400" y="4319588"/>
          <p14:tracePt t="14994" x="3200400" y="4281488"/>
          <p14:tracePt t="15008" x="3200400" y="4252913"/>
          <p14:tracePt t="15025" x="3195638" y="4181475"/>
          <p14:tracePt t="15041" x="3167063" y="4148138"/>
          <p14:tracePt t="15058" x="3114675" y="4086225"/>
          <p14:tracePt t="15074" x="3057525" y="4048125"/>
          <p14:tracePt t="15091" x="2976563" y="4019550"/>
          <p14:tracePt t="15108" x="2838450" y="3981450"/>
          <p14:tracePt t="15124" x="2643188" y="3962400"/>
          <p14:tracePt t="15141" x="2566988" y="3952875"/>
          <p14:tracePt t="15158" x="2438400" y="3952875"/>
          <p14:tracePt t="15161" x="2376488" y="3952875"/>
          <p14:tracePt t="15174" x="2247900" y="3952875"/>
          <p14:tracePt t="15191" x="2119313" y="3952875"/>
          <p14:tracePt t="15208" x="2047875" y="3967163"/>
          <p14:tracePt t="15225" x="2019300" y="3971925"/>
          <p14:tracePt t="15227" x="1990725" y="3981450"/>
          <p14:tracePt t="15241" x="1900238" y="4024313"/>
          <p14:tracePt t="15258" x="1857375" y="4043363"/>
          <p14:tracePt t="15274" x="1833563" y="4071938"/>
          <p14:tracePt t="15291" x="1795463" y="4114800"/>
          <p14:tracePt t="15308" x="1781175" y="4143375"/>
          <p14:tracePt t="15324" x="1781175" y="4176713"/>
          <p14:tracePt t="15341" x="1790700" y="4224338"/>
          <p14:tracePt t="15358" x="1804988" y="4257675"/>
          <p14:tracePt t="15374" x="1843088" y="4310063"/>
          <p14:tracePt t="15391" x="1919288" y="4405313"/>
          <p14:tracePt t="15394" x="1952625" y="4438650"/>
          <p14:tracePt t="15408" x="1985963" y="4471988"/>
          <p14:tracePt t="15425" x="2114550" y="4557713"/>
          <p14:tracePt t="15441" x="2257425" y="4624388"/>
          <p14:tracePt t="15458" x="2362200" y="4629150"/>
          <p14:tracePt t="15474" x="2466975" y="4629150"/>
          <p14:tracePt t="15492" x="2576513" y="4567238"/>
          <p14:tracePt t="15509" x="2686050" y="4462463"/>
          <p14:tracePt t="15525" x="2776538" y="4310063"/>
          <p14:tracePt t="15542" x="2809875" y="4214813"/>
          <p14:tracePt t="15558" x="2809875" y="4162425"/>
          <p14:tracePt t="15576" x="2809875" y="4105275"/>
          <p14:tracePt t="15578" x="2800350" y="4076700"/>
          <p14:tracePt t="15591" x="2786063" y="4043363"/>
          <p14:tracePt t="15608" x="2728913" y="3995738"/>
          <p14:tracePt t="15625" x="2600325" y="3910013"/>
          <p14:tracePt t="15642" x="2481263" y="3862388"/>
          <p14:tracePt t="15645" x="2424113" y="3852863"/>
          <p14:tracePt t="15658" x="2347913" y="3843338"/>
          <p14:tracePt t="15675" x="2166938" y="3824288"/>
          <p14:tracePt t="15691" x="2038350" y="3805238"/>
          <p14:tracePt t="15708" x="1881188" y="3795713"/>
          <p14:tracePt t="15710" x="1804988" y="3795713"/>
          <p14:tracePt t="15724" x="1690688" y="3795713"/>
          <p14:tracePt t="15741" x="1590675" y="3829050"/>
          <p14:tracePt t="15758" x="1533525" y="3867150"/>
          <p14:tracePt t="15775" x="1485900" y="3929063"/>
          <p14:tracePt t="15776" x="1457325" y="3976688"/>
          <p14:tracePt t="15792" x="1433513" y="4071938"/>
          <p14:tracePt t="15808" x="1404938" y="4191000"/>
          <p14:tracePt t="15825" x="1395413" y="4271963"/>
          <p14:tracePt t="15841" x="1400175" y="4319588"/>
          <p14:tracePt t="15858" x="1447800" y="4395788"/>
          <p14:tracePt t="15875" x="1552575" y="4467225"/>
          <p14:tracePt t="15891" x="1704975" y="4557713"/>
          <p14:tracePt t="15908" x="1966913" y="4648200"/>
          <p14:tracePt t="15925" x="2185988" y="4681538"/>
          <p14:tracePt t="15941" x="2438400" y="4691063"/>
          <p14:tracePt t="15958" x="2790825" y="4614863"/>
          <p14:tracePt t="15975" x="2976563" y="4533900"/>
          <p14:tracePt t="15977" x="3048000" y="4481513"/>
          <p14:tracePt t="15992" x="3228975" y="4362450"/>
          <p14:tracePt t="16009" x="3305175" y="4314825"/>
          <p14:tracePt t="16025" x="3328988" y="4291013"/>
          <p14:tracePt t="16042" x="3357563" y="4252913"/>
          <p14:tracePt t="16058" x="3357563" y="4238625"/>
          <p14:tracePt t="16075" x="3357563" y="4229100"/>
          <p14:tracePt t="16092" x="3348038" y="4224338"/>
          <p14:tracePt t="16108" x="3348038" y="4219575"/>
          <p14:tracePt t="16125" x="3343275" y="4219575"/>
          <p14:tracePt t="16141" x="3343275" y="4214813"/>
          <p14:tracePt t="16158" x="3338513" y="4214813"/>
          <p14:tracePt t="16441" x="3333750" y="4214813"/>
          <p14:tracePt t="16452" x="3328988" y="4214813"/>
          <p14:tracePt t="16458" x="3314700" y="4200525"/>
          <p14:tracePt t="16475" x="3300413" y="4181475"/>
          <p14:tracePt t="16492" x="3243263" y="4114800"/>
          <p14:tracePt t="16509" x="3224213" y="4095750"/>
          <p14:tracePt t="16525" x="3200400" y="4081463"/>
          <p14:tracePt t="16542" x="3157538" y="4067175"/>
          <p14:tracePt t="16558" x="3095625" y="4043363"/>
          <p14:tracePt t="16575" x="3014663" y="4019550"/>
          <p14:tracePt t="16592" x="2957513" y="4010025"/>
          <p14:tracePt t="16608" x="2824163" y="3990975"/>
          <p14:tracePt t="16625" x="2671763" y="3981450"/>
          <p14:tracePt t="16642" x="2505075" y="3981450"/>
          <p14:tracePt t="16658" x="2338388" y="3981450"/>
          <p14:tracePt t="16675" x="2171700" y="4000500"/>
          <p14:tracePt t="16679" x="2128838" y="4005263"/>
          <p14:tracePt t="16691" x="2090738" y="4014788"/>
          <p14:tracePt t="16708" x="1995488" y="4071938"/>
          <p14:tracePt t="16725" x="1947863" y="4110038"/>
          <p14:tracePt t="16742" x="1895475" y="4148138"/>
          <p14:tracePt t="16745" x="1871663" y="4181475"/>
          <p14:tracePt t="16758" x="1828800" y="4252913"/>
          <p14:tracePt t="16775" x="1771650" y="4367213"/>
          <p14:tracePt t="16792" x="1762125" y="4438650"/>
          <p14:tracePt t="16808" x="1762125" y="4467225"/>
          <p14:tracePt t="16811" x="1762125" y="4495800"/>
          <p14:tracePt t="16825" x="1785938" y="4538663"/>
          <p14:tracePt t="16842" x="1843088" y="4586288"/>
          <p14:tracePt t="16858" x="1919288" y="4633913"/>
          <p14:tracePt t="16875" x="2033588" y="4691063"/>
          <p14:tracePt t="16892" x="2162175" y="4710113"/>
          <p14:tracePt t="16908" x="2381250" y="4695825"/>
          <p14:tracePt t="16925" x="2576513" y="4652963"/>
          <p14:tracePt t="16941" x="2747963" y="4595813"/>
          <p14:tracePt t="16958" x="2943225" y="4529138"/>
          <p14:tracePt t="16975" x="3009900" y="4500563"/>
          <p14:tracePt t="16976" x="3038475" y="4481513"/>
          <p14:tracePt t="16992" x="3052763" y="4471988"/>
          <p14:tracePt t="17009" x="3076575" y="4452938"/>
          <p14:tracePt t="17025" x="3086100" y="4443413"/>
          <p14:tracePt t="17042" x="3109913" y="4410075"/>
          <p14:tracePt t="17058" x="3119438" y="4391025"/>
          <p14:tracePt t="17075" x="3124200" y="4386263"/>
          <p14:tracePt t="17092" x="3128963" y="4386263"/>
          <p14:tracePt t="17572" x="3109913" y="4371975"/>
          <p14:tracePt t="17581" x="3071813" y="4357688"/>
          <p14:tracePt t="17592" x="3038475" y="4338638"/>
          <p14:tracePt t="17609" x="2943225" y="4305300"/>
          <p14:tracePt t="17626" x="2767013" y="4257675"/>
          <p14:tracePt t="17642" x="2738438" y="4248150"/>
          <p14:tracePt t="17659" x="2705100" y="4243388"/>
          <p14:tracePt t="17675" x="2700338" y="4243388"/>
          <p14:tracePt t="17707" x="2695575" y="4238625"/>
          <p14:tracePt t="17717" x="2681288" y="4238625"/>
          <p14:tracePt t="17726" x="2671763" y="4238625"/>
          <p14:tracePt t="17742" x="2638425" y="4238625"/>
          <p14:tracePt t="17759" x="2590800" y="4238625"/>
          <p14:tracePt t="17775" x="2557463" y="4229100"/>
          <p14:tracePt t="17792" x="2514600" y="4229100"/>
          <p14:tracePt t="17809" x="2471738" y="4229100"/>
          <p14:tracePt t="17826" x="2443163" y="4229100"/>
          <p14:tracePt t="17842" x="2419350" y="4229100"/>
          <p14:tracePt t="17859" x="2405063" y="4229100"/>
          <p14:tracePt t="17876" x="2395538" y="4229100"/>
          <p14:tracePt t="17892" x="2376488" y="4229100"/>
          <p14:tracePt t="17894" x="2371725" y="4229100"/>
          <p14:tracePt t="17909" x="2366963" y="4229100"/>
          <p14:tracePt t="17925" x="2352675" y="4229100"/>
          <p14:tracePt t="17928" x="2333625" y="4229100"/>
          <p14:tracePt t="17942" x="2309813" y="4233863"/>
          <p14:tracePt t="17959" x="2286000" y="4238625"/>
          <p14:tracePt t="17961" x="2271713" y="4248150"/>
          <p14:tracePt t="17975" x="2257425" y="4252913"/>
          <p14:tracePt t="17993" x="2243138" y="4257675"/>
          <p14:tracePt t="17996" x="2238375" y="4257675"/>
          <p14:tracePt t="18009" x="2233613" y="4257675"/>
          <p14:tracePt t="18026" x="2224088" y="4257675"/>
          <p14:tracePt t="18052" x="2224088" y="4262438"/>
          <p14:tracePt t="18136" x="2214563" y="4262438"/>
          <p14:tracePt t="18156" x="2209800" y="4262438"/>
          <p14:tracePt t="18166" x="2205038" y="4267200"/>
          <p14:tracePt t="18177" x="2200275" y="4267200"/>
          <p14:tracePt t="18192" x="2195513" y="4271963"/>
          <p14:tracePt t="18209" x="2185988" y="4271963"/>
          <p14:tracePt t="18226" x="2176463" y="4281488"/>
          <p14:tracePt t="18243" x="2166938" y="4286250"/>
          <p14:tracePt t="18259" x="2157413" y="4286250"/>
          <p14:tracePt t="18276" x="2152650" y="4291013"/>
          <p14:tracePt t="18292" x="2147888" y="4291013"/>
          <p14:tracePt t="18666" x="0" y="0"/>
        </p14:tracePtLst>
        <p14:tracePtLst>
          <p14:tracePt t="48723" x="3171825" y="2795588"/>
          <p14:tracePt t="48729" x="3190875" y="2809875"/>
          <p14:tracePt t="48935" x="3190875" y="2790825"/>
          <p14:tracePt t="48945" x="3181350" y="2752725"/>
          <p14:tracePt t="48955" x="3167063" y="2705100"/>
          <p14:tracePt t="48972" x="3114675" y="2628900"/>
          <p14:tracePt t="48988" x="3033713" y="2547938"/>
          <p14:tracePt t="48990" x="2986088" y="2509838"/>
          <p14:tracePt t="49004" x="2952750" y="2476500"/>
          <p14:tracePt t="49021" x="2862263" y="2414588"/>
          <p14:tracePt t="49038" x="2800350" y="2381250"/>
          <p14:tracePt t="49054" x="2700338" y="2357438"/>
          <p14:tracePt t="49071" x="2581275" y="2347913"/>
          <p14:tracePt t="49088" x="2528888" y="2343150"/>
          <p14:tracePt t="49105" x="2424113" y="2333625"/>
          <p14:tracePt t="49121" x="2200275" y="2305050"/>
          <p14:tracePt t="49138" x="2147888" y="2305050"/>
          <p14:tracePt t="49155" x="2143125" y="2305050"/>
          <p14:tracePt t="49353" x="2162175" y="2305050"/>
          <p14:tracePt t="49363" x="2209800" y="2309813"/>
          <p14:tracePt t="49371" x="2328863" y="2328863"/>
          <p14:tracePt t="49388" x="2543175" y="2347913"/>
          <p14:tracePt t="49405" x="2771775" y="2371725"/>
          <p14:tracePt t="49422" x="3128963" y="2381250"/>
          <p14:tracePt t="49438" x="3405188" y="2381250"/>
          <p14:tracePt t="49455" x="3671888" y="2376488"/>
          <p14:tracePt t="49459" x="3795713" y="2376488"/>
          <p14:tracePt t="49472" x="3938588" y="2366963"/>
          <p14:tracePt t="49488" x="4291013" y="2366963"/>
          <p14:tracePt t="49505" x="4367213" y="2366963"/>
          <p14:tracePt t="49522" x="4533900" y="2366963"/>
          <p14:tracePt t="49524" x="4572000" y="2366963"/>
          <p14:tracePt t="49538" x="4638675" y="2366963"/>
          <p14:tracePt t="49555" x="4676775" y="2366963"/>
          <p14:tracePt t="49572" x="4695825" y="2366963"/>
          <p14:tracePt t="50141"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SPAM – Traditional (a.k.a. Non-Machine Learning) Approach</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13</a:t>
            </a:fld>
            <a:endParaRPr lang="en-US" altLang="ko-KR" dirty="0"/>
          </a:p>
        </p:txBody>
      </p:sp>
      <p:pic>
        <p:nvPicPr>
          <p:cNvPr id="2050" name="Picture 2" descr="Image result for machine learning traditional approa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2344" y="1508520"/>
            <a:ext cx="6903592" cy="3974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933190"/>
      </p:ext>
    </p:extLst>
  </p:cSld>
  <p:clrMapOvr>
    <a:masterClrMapping/>
  </p:clrMapOvr>
  <mc:AlternateContent xmlns:mc="http://schemas.openxmlformats.org/markup-compatibility/2006" xmlns:p14="http://schemas.microsoft.com/office/powerpoint/2010/main">
    <mc:Choice Requires="p14">
      <p:transition spd="slow" p14:dur="2000" advTm="74569"/>
    </mc:Choice>
    <mc:Fallback xmlns="">
      <p:transition spd="slow" advTm="74569"/>
    </mc:Fallback>
  </mc:AlternateContent>
  <p:timing>
    <p:tnLst>
      <p:par>
        <p:cTn id="1" dur="indefinite" restart="never" nodeType="tmRoot"/>
      </p:par>
    </p:tnLst>
  </p:timing>
  <p:extLst mod="1">
    <p:ext uri="{3A86A75C-4F4B-4683-9AE1-C65F6400EC91}">
      <p14:laserTraceLst xmlns:p14="http://schemas.microsoft.com/office/powerpoint/2010/main">
        <p14:tracePtLst>
          <p14:tracePt t="4030" x="2633663" y="3524250"/>
          <p14:tracePt t="4121" x="2628900" y="3519488"/>
          <p14:tracePt t="4126" x="2614613" y="3519488"/>
          <p14:tracePt t="4136" x="2600325" y="3505200"/>
          <p14:tracePt t="4146" x="2581275" y="3500438"/>
          <p14:tracePt t="4162" x="2519363" y="3452813"/>
          <p14:tracePt t="4178" x="2447925" y="3414713"/>
          <p14:tracePt t="4195" x="2371725" y="3371850"/>
          <p14:tracePt t="4212" x="2233613" y="3324225"/>
          <p14:tracePt t="4228" x="2162175" y="3295650"/>
          <p14:tracePt t="4231" x="2143125" y="3290888"/>
          <p14:tracePt t="4245" x="2081213" y="3276600"/>
          <p14:tracePt t="4262" x="2062163" y="3276600"/>
          <p14:tracePt t="4265" x="2038350" y="3267075"/>
          <p14:tracePt t="4278" x="1990725" y="3267075"/>
          <p14:tracePt t="4295" x="1962150" y="3267075"/>
          <p14:tracePt t="4312" x="1895475" y="3267075"/>
          <p14:tracePt t="4329" x="1776413" y="3281363"/>
          <p14:tracePt t="4345" x="1747838" y="3281363"/>
          <p14:tracePt t="4362" x="1652588" y="3305175"/>
          <p14:tracePt t="4365" x="1624013" y="3319463"/>
          <p14:tracePt t="4379" x="1562100" y="3352800"/>
          <p14:tracePt t="4395" x="1485900" y="3395663"/>
          <p14:tracePt t="4412" x="1438275" y="3452813"/>
          <p14:tracePt t="4429" x="1385888" y="3529013"/>
          <p14:tracePt t="4445" x="1362075" y="3581400"/>
          <p14:tracePt t="4462" x="1338263" y="3662363"/>
          <p14:tracePt t="4478" x="1338263" y="3719513"/>
          <p14:tracePt t="4495" x="1347788" y="3800475"/>
          <p14:tracePt t="4512" x="1395413" y="3900488"/>
          <p14:tracePt t="4529" x="1433513" y="3967163"/>
          <p14:tracePt t="4532" x="1457325" y="3986213"/>
          <p14:tracePt t="4545" x="1481138" y="4010025"/>
          <p14:tracePt t="4562" x="1562100" y="4081463"/>
          <p14:tracePt t="4578" x="1647825" y="4133850"/>
          <p14:tracePt t="4581" x="1695450" y="4171950"/>
          <p14:tracePt t="4595" x="1752600" y="4200525"/>
          <p14:tracePt t="4598" x="1819275" y="4219575"/>
          <p14:tracePt t="4612" x="1990725" y="4267200"/>
          <p14:tracePt t="4629" x="2066925" y="4276725"/>
          <p14:tracePt t="4632" x="2143125" y="4276725"/>
          <p14:tracePt t="4645" x="2219325" y="4276725"/>
          <p14:tracePt t="4662" x="2524125" y="4210050"/>
          <p14:tracePt t="4678" x="2671763" y="4138613"/>
          <p14:tracePt t="4695" x="2743200" y="4110038"/>
          <p14:tracePt t="4697" x="2814638" y="4048125"/>
          <p14:tracePt t="4712" x="2871788" y="3990975"/>
          <p14:tracePt t="4729" x="2905125" y="3905250"/>
          <p14:tracePt t="4745" x="2928938" y="3805238"/>
          <p14:tracePt t="4762" x="2928938" y="3700463"/>
          <p14:tracePt t="4778" x="2928938" y="3633788"/>
          <p14:tracePt t="4795" x="2924175" y="3586163"/>
          <p14:tracePt t="4812" x="2895600" y="3552825"/>
          <p14:tracePt t="4829" x="2862263" y="3514725"/>
          <p14:tracePt t="4831" x="2838450" y="3486150"/>
          <p14:tracePt t="4845" x="2767013" y="3433763"/>
          <p14:tracePt t="4862" x="2667000" y="3362325"/>
          <p14:tracePt t="4864" x="2595563" y="3328988"/>
          <p14:tracePt t="4878" x="2528888" y="3290888"/>
          <p14:tracePt t="4895" x="2286000" y="3200400"/>
          <p14:tracePt t="4913" x="2166938" y="3171825"/>
          <p14:tracePt t="4929" x="2038350" y="3152775"/>
          <p14:tracePt t="4947" x="1833563" y="3133725"/>
          <p14:tracePt t="4962" x="1719263" y="3133725"/>
          <p14:tracePt t="4980" x="1624013" y="3133725"/>
          <p14:tracePt t="4995" x="1471613" y="3148013"/>
          <p14:tracePt t="5012" x="1385888" y="3181350"/>
          <p14:tracePt t="5029" x="1319213" y="3214688"/>
          <p14:tracePt t="5045" x="1219200" y="3286125"/>
          <p14:tracePt t="5048" x="1185863" y="3324225"/>
          <p14:tracePt t="5062" x="1157288" y="3352800"/>
          <p14:tracePt t="5079" x="1085850" y="3448050"/>
          <p14:tracePt t="5095" x="1009650" y="3548063"/>
          <p14:tracePt t="5112" x="966788" y="3624263"/>
          <p14:tracePt t="5115" x="962025" y="3652838"/>
          <p14:tracePt t="5129" x="962025" y="3729038"/>
          <p14:tracePt t="5146" x="962025" y="3752850"/>
          <p14:tracePt t="5162" x="976313" y="3810000"/>
          <p14:tracePt t="5179" x="1019175" y="3867150"/>
          <p14:tracePt t="5195" x="1038225" y="3886200"/>
          <p14:tracePt t="5212" x="1081088" y="3924300"/>
          <p14:tracePt t="5229" x="1185863" y="3995738"/>
          <p14:tracePt t="5245" x="1285875" y="4071938"/>
          <p14:tracePt t="5249" x="1347788" y="4119563"/>
          <p14:tracePt t="5262" x="1414463" y="4138613"/>
          <p14:tracePt t="5279" x="1576388" y="4229100"/>
          <p14:tracePt t="5295" x="1738313" y="4310063"/>
          <p14:tracePt t="5312" x="1900238" y="4381500"/>
          <p14:tracePt t="5329" x="2052638" y="4391025"/>
          <p14:tracePt t="5346" x="2205038" y="4391025"/>
          <p14:tracePt t="5362" x="2386013" y="4376738"/>
          <p14:tracePt t="5379" x="2505075" y="4348163"/>
          <p14:tracePt t="5382" x="2557463" y="4338638"/>
          <p14:tracePt t="5395" x="2614613" y="4324350"/>
          <p14:tracePt t="5412" x="2738438" y="4262438"/>
          <p14:tracePt t="5429" x="2800350" y="4186238"/>
          <p14:tracePt t="5445" x="2862263" y="4105275"/>
          <p14:tracePt t="5447" x="2909888" y="4048125"/>
          <p14:tracePt t="5462" x="2962275" y="3957638"/>
          <p14:tracePt t="5479" x="2981325" y="3914775"/>
          <p14:tracePt t="5496" x="3038475" y="3781425"/>
          <p14:tracePt t="5513" x="3057525" y="3657600"/>
          <p14:tracePt t="5529" x="3057525" y="3590925"/>
          <p14:tracePt t="5546" x="3048000" y="3533775"/>
          <p14:tracePt t="5562" x="3028950" y="3500438"/>
          <p14:tracePt t="5579" x="2976563" y="3414713"/>
          <p14:tracePt t="5596" x="2895600" y="3319463"/>
          <p14:tracePt t="5612" x="2838450" y="3262313"/>
          <p14:tracePt t="5630" x="2757488" y="3214688"/>
          <p14:tracePt t="5646" x="2695575" y="3181350"/>
          <p14:tracePt t="5649" x="2652713" y="3162300"/>
          <p14:tracePt t="5662" x="2609850" y="3157538"/>
          <p14:tracePt t="5679" x="2452688" y="3095625"/>
          <p14:tracePt t="5696" x="2309813" y="3067050"/>
          <p14:tracePt t="5712" x="2085975" y="3048000"/>
          <p14:tracePt t="5729" x="1895475" y="3038475"/>
          <p14:tracePt t="5746" x="1766888" y="3038475"/>
          <p14:tracePt t="5762" x="1704975" y="3038475"/>
          <p14:tracePt t="5779" x="1576388" y="3038475"/>
          <p14:tracePt t="5782" x="1547813" y="3038475"/>
          <p14:tracePt t="5796" x="1466850" y="3048000"/>
          <p14:tracePt t="5812" x="1395413" y="3071813"/>
          <p14:tracePt t="5829" x="1304925" y="3124200"/>
          <p14:tracePt t="5846" x="1243013" y="3167063"/>
          <p14:tracePt t="5862" x="1176338" y="3214688"/>
          <p14:tracePt t="5879" x="1119188" y="3262313"/>
          <p14:tracePt t="5883" x="1100138" y="3286125"/>
          <p14:tracePt t="5896" x="1081088" y="3314700"/>
          <p14:tracePt t="5913" x="1052513" y="3357563"/>
          <p14:tracePt t="5929" x="1023938" y="3419475"/>
          <p14:tracePt t="5946" x="1009650" y="3481388"/>
          <p14:tracePt t="5949" x="1009650" y="3519488"/>
          <p14:tracePt t="5962" x="1009650" y="3662363"/>
          <p14:tracePt t="5979" x="1019175" y="3743325"/>
          <p14:tracePt t="5996" x="1028700" y="3771900"/>
          <p14:tracePt t="6012" x="1057275" y="3833813"/>
          <p14:tracePt t="6014" x="1095375" y="3881438"/>
          <p14:tracePt t="6029" x="1109663" y="3900488"/>
          <p14:tracePt t="6045" x="1190625" y="4000500"/>
          <p14:tracePt t="6062" x="1285875" y="4086225"/>
          <p14:tracePt t="6079" x="1352550" y="4143375"/>
          <p14:tracePt t="6095" x="1438275" y="4186238"/>
          <p14:tracePt t="6112" x="1585913" y="4248150"/>
          <p14:tracePt t="6130" x="1709738" y="4281488"/>
          <p14:tracePt t="6146" x="1852613" y="4314825"/>
          <p14:tracePt t="6162" x="2071688" y="4333875"/>
          <p14:tracePt t="6179" x="2238375" y="4352925"/>
          <p14:tracePt t="6180" x="2314575" y="4352925"/>
          <p14:tracePt t="6196" x="2405063" y="4352925"/>
          <p14:tracePt t="6212" x="2624138" y="4329113"/>
          <p14:tracePt t="6229" x="2752725" y="4300538"/>
          <p14:tracePt t="6246" x="2867025" y="4252913"/>
          <p14:tracePt t="6247" x="2895600" y="4238625"/>
          <p14:tracePt t="6262" x="2938463" y="4200525"/>
          <p14:tracePt t="6279" x="2952750" y="4181475"/>
          <p14:tracePt t="6296" x="2986088" y="4119563"/>
          <p14:tracePt t="6312" x="3028950" y="4000500"/>
          <p14:tracePt t="6329" x="3048000" y="3952875"/>
          <p14:tracePt t="6346" x="3057525" y="3871913"/>
          <p14:tracePt t="6362" x="3057525" y="3814763"/>
          <p14:tracePt t="6379" x="3057525" y="3767138"/>
          <p14:tracePt t="6396" x="3052763" y="3700463"/>
          <p14:tracePt t="6412" x="3038475" y="3643313"/>
          <p14:tracePt t="6429" x="3014663" y="3581400"/>
          <p14:tracePt t="6446" x="2957513" y="3509963"/>
          <p14:tracePt t="6462" x="2900363" y="3452813"/>
          <p14:tracePt t="6479" x="2843213" y="3424238"/>
          <p14:tracePt t="6497" x="2781300" y="3390900"/>
          <p14:tracePt t="6513" x="2709863" y="3357563"/>
          <p14:tracePt t="6529" x="2519363" y="3300413"/>
          <p14:tracePt t="6546" x="2452688" y="3290888"/>
          <p14:tracePt t="6562" x="2333625" y="3276600"/>
          <p14:tracePt t="6579" x="2205038" y="3257550"/>
          <p14:tracePt t="6581" x="2162175" y="3248025"/>
          <p14:tracePt t="6596" x="2095500" y="3238500"/>
          <p14:tracePt t="6613" x="2028825" y="3238500"/>
          <p14:tracePt t="6629" x="1962150" y="3238500"/>
          <p14:tracePt t="6646" x="1876425" y="3238500"/>
          <p14:tracePt t="6662" x="1828800" y="3243263"/>
          <p14:tracePt t="6679" x="1785938" y="3257550"/>
          <p14:tracePt t="6696" x="1766888" y="3262313"/>
          <p14:tracePt t="6713" x="1752600" y="3262313"/>
          <p14:tracePt t="6729" x="1747838" y="3267075"/>
          <p14:tracePt t="6746" x="1743075" y="3267075"/>
          <p14:tracePt t="6924" x="1743075" y="3271838"/>
          <p14:tracePt t="6944" x="0" y="0"/>
        </p14:tracePtLst>
        <p14:tracePtLst>
          <p14:tracePt t="19111" x="4667250" y="3205163"/>
          <p14:tracePt t="19152" x="4662488" y="3205163"/>
          <p14:tracePt t="19162" x="4657725" y="3205163"/>
          <p14:tracePt t="19168" x="4643438" y="3200400"/>
          <p14:tracePt t="19184" x="4595813" y="3190875"/>
          <p14:tracePt t="19201" x="4533900" y="3176588"/>
          <p14:tracePt t="19218" x="4419600" y="3176588"/>
          <p14:tracePt t="19234" x="4243388" y="3176588"/>
          <p14:tracePt t="19251" x="4100513" y="3176588"/>
          <p14:tracePt t="19268" x="4000500" y="3176588"/>
          <p14:tracePt t="19284" x="3938588" y="3176588"/>
          <p14:tracePt t="19301" x="3905250" y="3186113"/>
          <p14:tracePt t="19318" x="3867150" y="3190875"/>
          <p14:tracePt t="19335" x="3824288" y="3205163"/>
          <p14:tracePt t="19337" x="3805238" y="3214688"/>
          <p14:tracePt t="19351" x="3776663" y="3228975"/>
          <p14:tracePt t="19368" x="3752850" y="3238500"/>
          <p14:tracePt t="19386" x="3719513" y="3257550"/>
          <p14:tracePt t="19387" x="3700463" y="3262313"/>
          <p14:tracePt t="19401" x="3686175" y="3276600"/>
          <p14:tracePt t="19419" x="3633788" y="3305175"/>
          <p14:tracePt t="19434" x="3581400" y="3333750"/>
          <p14:tracePt t="19452" x="3538538" y="3362325"/>
          <p14:tracePt t="19468" x="3514725" y="3386138"/>
          <p14:tracePt t="19486" x="3462338" y="3443288"/>
          <p14:tracePt t="19489" x="3443288" y="3457575"/>
          <p14:tracePt t="19501" x="3438525" y="3467100"/>
          <p14:tracePt t="19519" x="3424238" y="3505200"/>
          <p14:tracePt t="19535" x="3400425" y="3571875"/>
          <p14:tracePt t="19551" x="3386138" y="3633788"/>
          <p14:tracePt t="19554" x="3386138" y="3652838"/>
          <p14:tracePt t="19568" x="3376613" y="3667125"/>
          <p14:tracePt t="19585" x="3376613" y="3705225"/>
          <p14:tracePt t="19601" x="3386138" y="3748088"/>
          <p14:tracePt t="19618" x="3424238" y="3800475"/>
          <p14:tracePt t="19619" x="3448050" y="3833813"/>
          <p14:tracePt t="19634" x="3467100" y="3857625"/>
          <p14:tracePt t="19651" x="3505200" y="3876675"/>
          <p14:tracePt t="19668" x="3524250" y="3890963"/>
          <p14:tracePt t="19685" x="3614738" y="3933825"/>
          <p14:tracePt t="19701" x="3657600" y="3948113"/>
          <p14:tracePt t="19719" x="3719513" y="3952875"/>
          <p14:tracePt t="19735" x="3771900" y="3952875"/>
          <p14:tracePt t="19751" x="3852863" y="3952875"/>
          <p14:tracePt t="19755" x="3905250" y="3952875"/>
          <p14:tracePt t="19768" x="3943350" y="3952875"/>
          <p14:tracePt t="19785" x="4043363" y="3952875"/>
          <p14:tracePt t="19801" x="4148138" y="3952875"/>
          <p14:tracePt t="19818" x="4314825" y="3952875"/>
          <p14:tracePt t="19835" x="4433888" y="3938588"/>
          <p14:tracePt t="19851" x="4567238" y="3919538"/>
          <p14:tracePt t="19868" x="4610100" y="3914775"/>
          <p14:tracePt t="19885" x="4624388" y="3914775"/>
          <p14:tracePt t="19901" x="4648200" y="3895725"/>
          <p14:tracePt t="19918" x="4681538" y="3857625"/>
          <p14:tracePt t="19935" x="4710113" y="3819525"/>
          <p14:tracePt t="19951" x="4724400" y="3805238"/>
          <p14:tracePt t="19954" x="4743450" y="3790950"/>
          <p14:tracePt t="19968" x="4757738" y="3781425"/>
          <p14:tracePt t="19985" x="4762500" y="3767138"/>
          <p14:tracePt t="20002" x="4772025" y="3762375"/>
          <p14:tracePt t="20018" x="4776788" y="3757613"/>
          <p14:tracePt t="20035" x="4776788" y="3752850"/>
          <p14:tracePt t="20052" x="4791075" y="3748088"/>
          <p14:tracePt t="20054" x="4795838" y="3748088"/>
          <p14:tracePt t="20068" x="4800600" y="3743325"/>
          <p14:tracePt t="20085" x="4848225" y="3700463"/>
          <p14:tracePt t="20101" x="4891088" y="3667125"/>
          <p14:tracePt t="20119" x="4929188" y="3614738"/>
          <p14:tracePt t="20122" x="4933950" y="3600450"/>
          <p14:tracePt t="20135" x="4948238" y="3576638"/>
          <p14:tracePt t="20152" x="4976813" y="3495675"/>
          <p14:tracePt t="20168" x="4976813" y="3438525"/>
          <p14:tracePt t="20185" x="4976813" y="3371850"/>
          <p14:tracePt t="20201" x="4972050" y="3305175"/>
          <p14:tracePt t="20218" x="4957763" y="3281363"/>
          <p14:tracePt t="20220" x="4943475" y="3267075"/>
          <p14:tracePt t="20235" x="4938713" y="3252788"/>
          <p14:tracePt t="20252" x="4929188" y="3243263"/>
          <p14:tracePt t="20255" x="4914900" y="3238500"/>
          <p14:tracePt t="20268" x="4900613" y="3224213"/>
          <p14:tracePt t="20269" x="4891088" y="3214688"/>
          <p14:tracePt t="20285" x="4848225" y="3195638"/>
          <p14:tracePt t="20301" x="4786313" y="3171825"/>
          <p14:tracePt t="20318" x="4757738" y="3167063"/>
          <p14:tracePt t="20335" x="4633913" y="3133725"/>
          <p14:tracePt t="20351" x="4562475" y="3133725"/>
          <p14:tracePt t="20368" x="4471988" y="3124200"/>
          <p14:tracePt t="20385" x="4414838" y="3124200"/>
          <p14:tracePt t="20401" x="4367213" y="3124200"/>
          <p14:tracePt t="20418" x="4300538" y="3124200"/>
          <p14:tracePt t="20435" x="4252913" y="3119438"/>
          <p14:tracePt t="20451" x="4210050" y="3119438"/>
          <p14:tracePt t="20468" x="4152900" y="3128963"/>
          <p14:tracePt t="20485" x="4124325" y="3133725"/>
          <p14:tracePt t="20488" x="4119563" y="3138488"/>
          <p14:tracePt t="20502" x="4110038" y="3138488"/>
          <p14:tracePt t="20518" x="4105275" y="3138488"/>
          <p14:tracePt t="20535" x="4095750" y="3138488"/>
          <p14:tracePt t="20551" x="4095750" y="3143250"/>
          <p14:tracePt t="20915" x="0" y="0"/>
        </p14:tracePtLst>
        <p14:tracePtLst>
          <p14:tracePt t="29526" x="4500563" y="3152775"/>
          <p14:tracePt t="29641" x="4505325" y="3152775"/>
          <p14:tracePt t="29648" x="4529138" y="3152775"/>
          <p14:tracePt t="29658" x="4567238" y="3152775"/>
          <p14:tracePt t="29672" x="4724400" y="3148013"/>
          <p14:tracePt t="29689" x="5062538" y="3138488"/>
          <p14:tracePt t="29705" x="5338763" y="3128963"/>
          <p14:tracePt t="29722" x="5576888" y="3114675"/>
          <p14:tracePt t="29739" x="5924550" y="3114675"/>
          <p14:tracePt t="29755" x="6110288" y="3114675"/>
          <p14:tracePt t="29772" x="6267450" y="3119438"/>
          <p14:tracePt t="29788" x="6410325" y="3152775"/>
          <p14:tracePt t="29805" x="6500813" y="3195638"/>
          <p14:tracePt t="29822" x="6591300" y="3276600"/>
          <p14:tracePt t="29839" x="6810375" y="3486150"/>
          <p14:tracePt t="29855" x="6858000" y="3524250"/>
          <p14:tracePt t="29872" x="6915150" y="3581400"/>
          <p14:tracePt t="29873" x="6948488" y="3605213"/>
          <p14:tracePt t="29889" x="7000875" y="3652838"/>
          <p14:tracePt t="29905" x="7077075" y="3743325"/>
          <p14:tracePt t="29922" x="7162800" y="3857625"/>
          <p14:tracePt t="29939" x="7239000" y="3971925"/>
          <p14:tracePt t="29955" x="7267575" y="4024313"/>
          <p14:tracePt t="29972" x="7281863" y="4076700"/>
          <p14:tracePt t="29989" x="7300913" y="4181475"/>
          <p14:tracePt t="30006" x="7310438" y="4252913"/>
          <p14:tracePt t="30023" x="7310438" y="4286250"/>
          <p14:tracePt t="30068" x="7310438" y="4291013"/>
          <p14:tracePt t="30072" x="7310438" y="4295775"/>
          <p14:tracePt t="30172" x="7305675" y="4295775"/>
          <p14:tracePt t="30182" x="7281863" y="4295775"/>
          <p14:tracePt t="30189" x="7215188" y="4267200"/>
          <p14:tracePt t="30205" x="7043738" y="4205288"/>
          <p14:tracePt t="30222" x="6729413" y="4124325"/>
          <p14:tracePt t="30239" x="6481763" y="4057650"/>
          <p14:tracePt t="30242" x="6334125" y="4024313"/>
          <p14:tracePt t="30255" x="6176963" y="3976688"/>
          <p14:tracePt t="30272" x="5691188" y="3862388"/>
          <p14:tracePt t="30289" x="5448300" y="3819525"/>
          <p14:tracePt t="30306" x="5229225" y="3767138"/>
          <p14:tracePt t="30309" x="5005388" y="3714750"/>
          <p14:tracePt t="30323" x="4762500" y="3662363"/>
          <p14:tracePt t="30339" x="4643438" y="3638550"/>
          <p14:tracePt t="30356" x="4491038" y="3629025"/>
          <p14:tracePt t="30372" x="4371975" y="3619500"/>
          <p14:tracePt t="30389" x="4367213" y="3619500"/>
          <p14:tracePt t="30460" x="4371975" y="3629025"/>
          <p14:tracePt t="30464" x="4376738" y="3638550"/>
          <p14:tracePt t="30473" x="4386263" y="3643313"/>
          <p14:tracePt t="30489" x="4395788" y="3648075"/>
          <p14:tracePt t="30506" x="4410075" y="3648075"/>
          <p14:tracePt t="30522" x="4429125" y="3657600"/>
          <p14:tracePt t="30556" x="4443413" y="3643313"/>
          <p14:tracePt t="30572" x="4476750" y="3557588"/>
          <p14:tracePt t="30589" x="4486275" y="3381375"/>
          <p14:tracePt t="30606" x="4471988" y="3271838"/>
          <p14:tracePt t="30607" x="4452938" y="3219450"/>
          <p14:tracePt t="30622" x="4343400" y="3090863"/>
          <p14:tracePt t="30639" x="4262438" y="3028950"/>
          <p14:tracePt t="30642" x="4157663" y="2986088"/>
          <p14:tracePt t="30656" x="4062413" y="2933700"/>
          <p14:tracePt t="30672" x="3838575" y="2881313"/>
          <p14:tracePt t="30689" x="3686175" y="2881313"/>
          <p14:tracePt t="30706" x="3552825" y="2928938"/>
          <p14:tracePt t="30722" x="3433763" y="3014663"/>
          <p14:tracePt t="30739" x="3286125" y="3252788"/>
          <p14:tracePt t="30755" x="3205163" y="3462338"/>
          <p14:tracePt t="30772" x="3181350" y="3667125"/>
          <p14:tracePt t="30789" x="3186113" y="3795713"/>
          <p14:tracePt t="30806" x="3262313" y="3910013"/>
          <p14:tracePt t="30822" x="3343275" y="3971925"/>
          <p14:tracePt t="30839" x="3443288" y="4005263"/>
          <p14:tracePt t="30856" x="3657600" y="4029075"/>
          <p14:tracePt t="30872" x="3900488" y="4010025"/>
          <p14:tracePt t="30890" x="4162425" y="3957638"/>
          <p14:tracePt t="30906" x="4395788" y="3871913"/>
          <p14:tracePt t="30922" x="4557713" y="3781425"/>
          <p14:tracePt t="30939" x="4629150" y="3700463"/>
          <p14:tracePt t="30941" x="4648200" y="3667125"/>
          <p14:tracePt t="30956" x="4648200" y="3576638"/>
          <p14:tracePt t="30972" x="4619625" y="3500438"/>
          <p14:tracePt t="30990" x="4591050" y="3457575"/>
          <p14:tracePt t="30991" x="4557713" y="3424238"/>
          <p14:tracePt t="31006" x="4495800" y="3362325"/>
          <p14:tracePt t="31023" x="4371975" y="3267075"/>
          <p14:tracePt t="31039" x="4276725" y="3228975"/>
          <p14:tracePt t="31056" x="4095750" y="3200400"/>
          <p14:tracePt t="31072" x="3976688" y="3190875"/>
          <p14:tracePt t="31089" x="3895725" y="3195638"/>
          <p14:tracePt t="31106" x="3819525" y="3243263"/>
          <p14:tracePt t="31123" x="3757613" y="3324225"/>
          <p14:tracePt t="31140" x="3709988" y="3424238"/>
          <p14:tracePt t="31156" x="3690938" y="3519488"/>
          <p14:tracePt t="31173" x="3695700" y="3586163"/>
          <p14:tracePt t="31189" x="3724275" y="3643313"/>
          <p14:tracePt t="31206" x="3748088" y="3662363"/>
          <p14:tracePt t="31222" x="3814763" y="3733800"/>
          <p14:tracePt t="31224" x="3862388" y="3757613"/>
          <p14:tracePt t="31239" x="4010025" y="3810000"/>
          <p14:tracePt t="31256" x="4129088" y="3833813"/>
          <p14:tracePt t="31273" x="4281488" y="3833813"/>
          <p14:tracePt t="31289" x="4533900" y="3814763"/>
          <p14:tracePt t="31306" x="4729163" y="3767138"/>
          <p14:tracePt t="31323" x="4910138" y="3695700"/>
          <p14:tracePt t="31340" x="5129213" y="3605213"/>
          <p14:tracePt t="31356" x="5229225" y="3562350"/>
          <p14:tracePt t="31373" x="5276850" y="3548063"/>
          <p14:tracePt t="31389" x="5310188" y="3533775"/>
          <p14:tracePt t="31392" x="5314950" y="3533775"/>
          <p14:tracePt t="31406" x="5329238" y="3533775"/>
          <p14:tracePt t="31423" x="5376863" y="3529013"/>
          <p14:tracePt t="31439" x="5519738" y="3509963"/>
          <p14:tracePt t="31456" x="5753100" y="3500438"/>
          <p14:tracePt t="31473" x="5929313" y="3490913"/>
          <p14:tracePt t="31489" x="6072188" y="3481388"/>
          <p14:tracePt t="31492" x="6172200" y="3481388"/>
          <p14:tracePt t="31506" x="6272213" y="3481388"/>
          <p14:tracePt t="31523" x="6586538" y="3481388"/>
          <p14:tracePt t="31539" x="6753225" y="3486150"/>
          <p14:tracePt t="31556" x="6796088" y="3490913"/>
          <p14:tracePt t="31573" x="6805613" y="3490913"/>
          <p14:tracePt t="32122" x="6805613" y="3495675"/>
          <p14:tracePt t="32158" x="6805613" y="3500438"/>
          <p14:tracePt t="32168" x="6810375" y="3500438"/>
          <p14:tracePt t="32204" x="6819900" y="3500438"/>
          <p14:tracePt t="32213" x="6824663" y="3509963"/>
          <p14:tracePt t="32218" x="6834188" y="3509963"/>
          <p14:tracePt t="32228" x="6848475" y="3509963"/>
          <p14:tracePt t="32240" x="6853238" y="3514725"/>
          <p14:tracePt t="32256" x="6867525" y="3519488"/>
          <p14:tracePt t="32273" x="6881813" y="3519488"/>
          <p14:tracePt t="32290" x="6886575" y="3524250"/>
          <p14:tracePt t="32293" x="6891338" y="3524250"/>
          <p14:tracePt t="32306" x="6896100" y="3524250"/>
          <p14:tracePt t="32323" x="6900863" y="3548063"/>
          <p14:tracePt t="32340" x="6915150" y="3581400"/>
          <p14:tracePt t="32356" x="6948488" y="3643313"/>
          <p14:tracePt t="32359" x="6967538" y="3724275"/>
          <p14:tracePt t="32373" x="7000875" y="3810000"/>
          <p14:tracePt t="32390" x="7010400" y="3838575"/>
          <p14:tracePt t="32406" x="7024688" y="3890963"/>
          <p14:tracePt t="32423" x="7048500" y="3971925"/>
          <p14:tracePt t="32427" x="7053263" y="4000500"/>
          <p14:tracePt t="32440" x="7072313" y="4095750"/>
          <p14:tracePt t="32456" x="7100888" y="4248150"/>
          <p14:tracePt t="32473" x="7100888" y="4314825"/>
          <p14:tracePt t="32490" x="7110413" y="4471988"/>
          <p14:tracePt t="32507" x="7110413" y="4562475"/>
          <p14:tracePt t="32523" x="7110413" y="4629150"/>
          <p14:tracePt t="32540" x="7100888" y="4686300"/>
          <p14:tracePt t="32556" x="7077075" y="4748213"/>
          <p14:tracePt t="32573" x="7038975" y="4805363"/>
          <p14:tracePt t="32590" x="6986588" y="4848225"/>
          <p14:tracePt t="32608" x="6900863" y="4900613"/>
          <p14:tracePt t="32623" x="6786563" y="4986338"/>
          <p14:tracePt t="32640" x="6681788" y="5057775"/>
          <p14:tracePt t="32656" x="6567488" y="5133975"/>
          <p14:tracePt t="32673" x="6457950" y="5181600"/>
          <p14:tracePt t="32690" x="6310313" y="5238750"/>
          <p14:tracePt t="32707" x="6048375" y="5291138"/>
          <p14:tracePt t="32723" x="5686425" y="5329238"/>
          <p14:tracePt t="32740" x="5557838" y="5348288"/>
          <p14:tracePt t="32757" x="5305425" y="5372100"/>
          <p14:tracePt t="32773" x="4843463" y="5395913"/>
          <p14:tracePt t="32790" x="4605338" y="5386388"/>
          <p14:tracePt t="32807" x="4371975" y="5343525"/>
          <p14:tracePt t="32823" x="4067175" y="5286375"/>
          <p14:tracePt t="32840" x="3910013" y="5248275"/>
          <p14:tracePt t="32844" x="3843338" y="5229225"/>
          <p14:tracePt t="32856" x="3762375" y="5200650"/>
          <p14:tracePt t="32873" x="3624263" y="5110163"/>
          <p14:tracePt t="32890" x="3495675" y="5000625"/>
          <p14:tracePt t="32907" x="3362325" y="4867275"/>
          <p14:tracePt t="32911" x="3314700" y="4800600"/>
          <p14:tracePt t="32923" x="3233738" y="4676775"/>
          <p14:tracePt t="32940" x="3195638" y="4529138"/>
          <p14:tracePt t="32957" x="3186113" y="4362450"/>
          <p14:tracePt t="32973" x="3186113" y="4210050"/>
          <p14:tracePt t="32976" x="3200400" y="4129088"/>
          <p14:tracePt t="32990" x="3238500" y="3986213"/>
          <p14:tracePt t="33007" x="3271838" y="3881438"/>
          <p14:tracePt t="33023" x="3319463" y="3771900"/>
          <p14:tracePt t="33040" x="3367088" y="3705225"/>
          <p14:tracePt t="33040" x="3381375" y="3681413"/>
          <p14:tracePt t="33056" x="3419475" y="3638550"/>
          <p14:tracePt t="33073" x="3471863" y="3600450"/>
          <p14:tracePt t="33090" x="3495675" y="3567113"/>
          <p14:tracePt t="33107" x="3600450" y="3500438"/>
          <p14:tracePt t="33124" x="3662363" y="3481388"/>
          <p14:tracePt t="33140" x="3748088" y="3443288"/>
          <p14:tracePt t="33157" x="3886200" y="3395663"/>
          <p14:tracePt t="33173" x="4005263" y="3367088"/>
          <p14:tracePt t="33176" x="4071938" y="3348038"/>
          <p14:tracePt t="33190" x="4200525" y="3328988"/>
          <p14:tracePt t="33207" x="4381500" y="3300413"/>
          <p14:tracePt t="33223" x="4619625" y="3300413"/>
          <p14:tracePt t="33240" x="4976813" y="3286125"/>
          <p14:tracePt t="33243" x="5105400" y="3286125"/>
          <p14:tracePt t="33257" x="5319713" y="3286125"/>
          <p14:tracePt t="33273" x="5434013" y="3286125"/>
          <p14:tracePt t="33290" x="5676900" y="3290888"/>
          <p14:tracePt t="33307" x="5867400" y="3348038"/>
          <p14:tracePt t="33324" x="5991225" y="3424238"/>
          <p14:tracePt t="33340" x="6072188" y="3505200"/>
          <p14:tracePt t="33357" x="6119813" y="3552825"/>
          <p14:tracePt t="33373" x="6286500" y="3795713"/>
          <p14:tracePt t="33390" x="6381750" y="4014788"/>
          <p14:tracePt t="33407" x="6472238" y="4305300"/>
          <p14:tracePt t="33424" x="6496050" y="4500563"/>
          <p14:tracePt t="33440" x="6496050" y="4557713"/>
          <p14:tracePt t="33444" x="6496050" y="4562475"/>
          <p14:tracePt t="33457" x="6496050" y="4576763"/>
          <p14:tracePt t="33474" x="6496050" y="4586288"/>
          <p14:tracePt t="33490" x="6472238" y="4610100"/>
          <p14:tracePt t="33507" x="6429375" y="4667250"/>
          <p14:tracePt t="33510" x="6396038" y="4691063"/>
          <p14:tracePt t="33524" x="6353175" y="4705350"/>
          <p14:tracePt t="33540" x="6229350" y="4743450"/>
          <p14:tracePt t="33557" x="5953125" y="4814888"/>
          <p14:tracePt t="33573" x="5710238" y="4848225"/>
          <p14:tracePt t="33576" x="5453063" y="4886325"/>
          <p14:tracePt t="33590" x="5324475" y="4910138"/>
          <p14:tracePt t="33607" x="5105400" y="4948238"/>
          <p14:tracePt t="33623" x="4924425" y="4991100"/>
          <p14:tracePt t="33640" x="4591050" y="5024438"/>
          <p14:tracePt t="33657" x="4400550" y="5024438"/>
          <p14:tracePt t="33674" x="4310063" y="5024438"/>
          <p14:tracePt t="33677" x="4233863" y="5005388"/>
          <p14:tracePt t="33691" x="4010025" y="4924425"/>
          <p14:tracePt t="33707" x="3833813" y="4829175"/>
          <p14:tracePt t="33724" x="3667125" y="4672013"/>
          <p14:tracePt t="33741" x="3567113" y="4557713"/>
          <p14:tracePt t="33757" x="3509963" y="4433888"/>
          <p14:tracePt t="33774" x="3467100" y="4333875"/>
          <p14:tracePt t="33776" x="3457575" y="4305300"/>
          <p14:tracePt t="33790" x="3457575" y="4276725"/>
          <p14:tracePt t="33807" x="3452813" y="4205288"/>
          <p14:tracePt t="33823" x="3486150" y="4062413"/>
          <p14:tracePt t="33840" x="3562350" y="3948113"/>
          <p14:tracePt t="33842" x="3633788" y="3905250"/>
          <p14:tracePt t="33857" x="3738563" y="3867150"/>
          <p14:tracePt t="33874" x="4195763" y="3771900"/>
          <p14:tracePt t="33890" x="4552950" y="3733800"/>
          <p14:tracePt t="33907" x="4795838" y="3709988"/>
          <p14:tracePt t="33908" x="4957763" y="3690938"/>
          <p14:tracePt t="33924" x="5162550" y="3638550"/>
          <p14:tracePt t="33940" x="5281613" y="3629025"/>
          <p14:tracePt t="33957" x="5457825" y="3614738"/>
          <p14:tracePt t="33973" x="5729288" y="3629025"/>
          <p14:tracePt t="33990" x="5824538" y="3667125"/>
          <p14:tracePt t="34007" x="5891213" y="3705225"/>
          <p14:tracePt t="34023" x="5915025" y="3752850"/>
          <p14:tracePt t="34040" x="6010275" y="3919538"/>
          <p14:tracePt t="34057" x="6062663" y="4114800"/>
          <p14:tracePt t="34074" x="6081713" y="4286250"/>
          <p14:tracePt t="34090" x="6081713" y="4438650"/>
          <p14:tracePt t="34107" x="6081713" y="4591050"/>
          <p14:tracePt t="34109" x="6076950" y="4629150"/>
          <p14:tracePt t="34124" x="6043613" y="4705350"/>
          <p14:tracePt t="34140" x="6029325" y="4729163"/>
          <p14:tracePt t="34158" x="5915025" y="4833938"/>
          <p14:tracePt t="34174" x="5767388" y="4910138"/>
          <p14:tracePt t="34191" x="5510213" y="5033963"/>
          <p14:tracePt t="34207" x="5443538" y="5053013"/>
          <p14:tracePt t="34223" x="5348288" y="5081588"/>
          <p14:tracePt t="34240" x="5124450" y="5138738"/>
          <p14:tracePt t="34257" x="4976813" y="5157788"/>
          <p14:tracePt t="34274" x="4786313" y="5167313"/>
          <p14:tracePt t="34290" x="4514850" y="5162550"/>
          <p14:tracePt t="34307" x="4281488" y="5110163"/>
          <p14:tracePt t="34324" x="4033838" y="5033963"/>
          <p14:tracePt t="34341" x="3638550" y="4895850"/>
          <p14:tracePt t="34357" x="3467100" y="4824413"/>
          <p14:tracePt t="34374" x="3352800" y="4748213"/>
          <p14:tracePt t="34390" x="3233738" y="4629150"/>
          <p14:tracePt t="34407" x="3162300" y="4481513"/>
          <p14:tracePt t="34424" x="3143250" y="4362450"/>
          <p14:tracePt t="34440" x="3148013" y="4229100"/>
          <p14:tracePt t="34457" x="3209925" y="4095750"/>
          <p14:tracePt t="34474" x="3309938" y="3952875"/>
          <p14:tracePt t="34490" x="3476625" y="3738563"/>
          <p14:tracePt t="34507" x="3590925" y="3633788"/>
          <p14:tracePt t="34524" x="3748088" y="3538538"/>
          <p14:tracePt t="34541" x="3848100" y="3509963"/>
          <p14:tracePt t="34557" x="3900488" y="3495675"/>
          <p14:tracePt t="34574" x="4100513" y="3448050"/>
          <p14:tracePt t="34590" x="4195763" y="3438525"/>
          <p14:tracePt t="34607" x="4286250" y="3438525"/>
          <p14:tracePt t="34624" x="4448175" y="3514725"/>
          <p14:tracePt t="34640" x="4633913" y="3648075"/>
          <p14:tracePt t="34657" x="4814888" y="3786188"/>
          <p14:tracePt t="34659" x="4919663" y="3848100"/>
          <p14:tracePt t="34674" x="4967288" y="3876675"/>
          <p14:tracePt t="34690" x="5043488" y="3929063"/>
          <p14:tracePt t="34707" x="5086350" y="3957638"/>
          <p14:tracePt t="34724" x="5110163" y="3981450"/>
          <p14:tracePt t="34741" x="5138738" y="4010025"/>
          <p14:tracePt t="34757" x="5167313" y="4057650"/>
          <p14:tracePt t="34774" x="5176838" y="4067175"/>
          <p14:tracePt t="34790" x="5176838" y="4076700"/>
          <p14:tracePt t="34807" x="5181600" y="4090988"/>
          <p14:tracePt t="34824" x="5200650" y="4110038"/>
          <p14:tracePt t="34824" x="5219700" y="4143375"/>
          <p14:tracePt t="34840" x="5224463" y="4148138"/>
          <p14:tracePt t="34857" x="5224463" y="4152900"/>
          <p14:tracePt t="34932" x="5229225" y="4152900"/>
          <p14:tracePt t="34942" x="5233988" y="4148138"/>
          <p14:tracePt t="34951" x="5233988" y="4133850"/>
          <p14:tracePt t="34958" x="5238750" y="4114800"/>
          <p14:tracePt t="34974" x="5238750" y="4071938"/>
          <p14:tracePt t="34991" x="5238750" y="4005263"/>
          <p14:tracePt t="35008" x="5238750" y="3938588"/>
          <p14:tracePt t="35024" x="5224463" y="3881438"/>
          <p14:tracePt t="35041" x="5191125" y="3819525"/>
          <p14:tracePt t="35057" x="5176838" y="3752850"/>
          <p14:tracePt t="35074" x="5162550" y="3719513"/>
          <p14:tracePt t="35091" x="5157788" y="3705225"/>
          <p14:tracePt t="35249" x="5153025" y="3709988"/>
          <p14:tracePt t="35252" x="5153025" y="3714750"/>
          <p14:tracePt t="35262" x="5148263" y="3729038"/>
          <p14:tracePt t="35274" x="5148263" y="3748088"/>
          <p14:tracePt t="35291" x="5138738" y="3781425"/>
          <p14:tracePt t="35307" x="5124450" y="3814763"/>
          <p14:tracePt t="35324" x="5114925" y="3829050"/>
          <p14:tracePt t="35341" x="5114925" y="3833813"/>
          <p14:tracePt t="35357" x="5100638" y="3848100"/>
          <p14:tracePt t="35374" x="5062538" y="3871913"/>
          <p14:tracePt t="35391" x="4962525" y="3914775"/>
          <p14:tracePt t="35407" x="4891088" y="3929063"/>
          <p14:tracePt t="35424" x="4772025" y="3938588"/>
          <p14:tracePt t="35441" x="4471988" y="3933825"/>
          <p14:tracePt t="35457" x="4252913" y="3924300"/>
          <p14:tracePt t="35474" x="4090988" y="3924300"/>
          <p14:tracePt t="35491" x="3833813" y="3890963"/>
          <p14:tracePt t="35508" x="3709988" y="3843338"/>
          <p14:tracePt t="35525" x="3662363" y="3819525"/>
          <p14:tracePt t="35527" x="3605213" y="3781425"/>
          <p14:tracePt t="35541" x="3562350" y="3743325"/>
          <p14:tracePt t="35557" x="3443288" y="3624263"/>
          <p14:tracePt t="35574" x="3409950" y="3529013"/>
          <p14:tracePt t="35591" x="3376613" y="3348038"/>
          <p14:tracePt t="35608" x="3376613" y="3205163"/>
          <p14:tracePt t="35624" x="3381375" y="3100388"/>
          <p14:tracePt t="35641" x="3414713" y="3024188"/>
          <p14:tracePt t="35658" x="3452813" y="2971800"/>
          <p14:tracePt t="35674" x="3495675" y="2928938"/>
          <p14:tracePt t="35691" x="3595688" y="2890838"/>
          <p14:tracePt t="35709" x="3676650" y="2881313"/>
          <p14:tracePt t="35725" x="3838575" y="2881313"/>
          <p14:tracePt t="35742" x="3981450" y="2886075"/>
          <p14:tracePt t="35743" x="4071938" y="2909888"/>
          <p14:tracePt t="35757" x="4176713" y="2928938"/>
          <p14:tracePt t="35774" x="4476750" y="3052763"/>
          <p14:tracePt t="35791" x="4533900" y="3090863"/>
          <p14:tracePt t="35808" x="4648200" y="3167063"/>
          <p14:tracePt t="35824" x="4676775" y="3219450"/>
          <p14:tracePt t="35841" x="4710113" y="3319463"/>
          <p14:tracePt t="35858" x="4762500" y="3514725"/>
          <p14:tracePt t="35874" x="4781550" y="3595688"/>
          <p14:tracePt t="35891" x="4781550" y="3600450"/>
          <p14:tracePt t="36718" x="4776788" y="3600450"/>
          <p14:tracePt t="36727" x="4752975" y="3571875"/>
          <p14:tracePt t="36735" x="4705350" y="3538538"/>
          <p14:tracePt t="36744" x="4657725" y="3500438"/>
          <p14:tracePt t="36758" x="4533900" y="3409950"/>
          <p14:tracePt t="36775" x="4457700" y="3386138"/>
          <p14:tracePt t="36791" x="4419600" y="3381375"/>
          <p14:tracePt t="36808" x="4395788" y="3381375"/>
          <p14:tracePt t="36810" x="4386263" y="3381375"/>
          <p14:tracePt t="36825" x="4362450" y="3381375"/>
          <p14:tracePt t="36841" x="4333875" y="3386138"/>
          <p14:tracePt t="36844" x="4314825" y="3400425"/>
          <p14:tracePt t="36858" x="4300538" y="3409950"/>
          <p14:tracePt t="36875" x="4276725" y="3429000"/>
          <p14:tracePt t="36892" x="4238625" y="3448050"/>
          <p14:tracePt t="36908" x="4205288" y="3486150"/>
          <p14:tracePt t="36912" x="4181475" y="3500438"/>
          <p14:tracePt t="36925" x="4157663" y="3533775"/>
          <p14:tracePt t="36942" x="4133850" y="3548063"/>
          <p14:tracePt t="36958" x="4105275" y="3581400"/>
          <p14:tracePt t="36975" x="4086225" y="3609975"/>
          <p14:tracePt t="36992" x="4029075" y="3695700"/>
          <p14:tracePt t="37008" x="3976688" y="3786188"/>
          <p14:tracePt t="37025" x="3948113" y="3843338"/>
          <p14:tracePt t="37042" x="3910013" y="3943350"/>
          <p14:tracePt t="37058" x="3910013" y="3976688"/>
          <p14:tracePt t="37075" x="3910013" y="4000500"/>
          <p14:tracePt t="37091" x="3924300" y="4038600"/>
          <p14:tracePt t="37108" x="3962400" y="4071938"/>
          <p14:tracePt t="37125" x="4014788" y="4110038"/>
          <p14:tracePt t="37142" x="4124325" y="4148138"/>
          <p14:tracePt t="37158" x="4314825" y="4157663"/>
          <p14:tracePt t="37175" x="4567238" y="4148138"/>
          <p14:tracePt t="37177" x="4724400" y="4138613"/>
          <p14:tracePt t="37191" x="4891088" y="4129088"/>
          <p14:tracePt t="37208" x="5376863" y="4076700"/>
          <p14:tracePt t="37225" x="5419725" y="4067175"/>
          <p14:tracePt t="37241" x="5453063" y="4062413"/>
          <p14:tracePt t="37259" x="5467350" y="4052888"/>
          <p14:tracePt t="37575" x="0" y="0"/>
        </p14:tracePtLst>
        <p14:tracePtLst>
          <p14:tracePt t="40840" x="4814888" y="3648075"/>
          <p14:tracePt t="40936" x="4824413" y="3648075"/>
          <p14:tracePt t="40942" x="4848225" y="3648075"/>
          <p14:tracePt t="40952" x="4867275" y="3648075"/>
          <p14:tracePt t="40961" x="4895850" y="3648075"/>
          <p14:tracePt t="40976" x="5057775" y="3648075"/>
          <p14:tracePt t="40993" x="5219700" y="3648075"/>
          <p14:tracePt t="41010" x="5448300" y="3638550"/>
          <p14:tracePt t="41027" x="5829300" y="3624263"/>
          <p14:tracePt t="41043" x="6119813" y="3624263"/>
          <p14:tracePt t="41060" x="6386513" y="3624263"/>
          <p14:tracePt t="41062" x="6510338" y="3629025"/>
          <p14:tracePt t="41077" x="6600825" y="3638550"/>
          <p14:tracePt t="41093" x="6729413" y="3638550"/>
          <p14:tracePt t="41110" x="6800850" y="3648075"/>
          <p14:tracePt t="41127" x="6877050" y="3648075"/>
          <p14:tracePt t="41143" x="6896100" y="3648075"/>
          <p14:tracePt t="41160" x="6900863" y="3648075"/>
          <p14:tracePt t="41179" x="6905625" y="3648075"/>
          <p14:tracePt t="41193" x="6929438" y="3648075"/>
          <p14:tracePt t="41210" x="6953250" y="3648075"/>
          <p14:tracePt t="41227" x="6958013" y="3648075"/>
          <p14:tracePt t="41336" x="6967538" y="3633788"/>
          <p14:tracePt t="41342" x="6972300" y="3614738"/>
          <p14:tracePt t="41353" x="6981825" y="3590925"/>
          <p14:tracePt t="41360" x="6981825" y="3557588"/>
          <p14:tracePt t="41377" x="6986588" y="3495675"/>
          <p14:tracePt t="41393" x="6996113" y="3395663"/>
          <p14:tracePt t="41397" x="7005638" y="3328988"/>
          <p14:tracePt t="41410" x="7005638" y="3200400"/>
          <p14:tracePt t="41427" x="7005638" y="3062288"/>
          <p14:tracePt t="41443" x="7015163" y="2967038"/>
          <p14:tracePt t="41460" x="7015163" y="2867025"/>
          <p14:tracePt t="41477" x="7015163" y="2776538"/>
          <p14:tracePt t="41493" x="7015163" y="2686050"/>
          <p14:tracePt t="41497" x="7010400" y="2652713"/>
          <p14:tracePt t="41510" x="7010400" y="2624138"/>
          <p14:tracePt t="41527" x="7010400" y="2595563"/>
          <p14:tracePt t="41543" x="7010400" y="2581275"/>
          <p14:tracePt t="41560" x="7010400" y="2547938"/>
          <p14:tracePt t="41577" x="7010400" y="2538413"/>
          <p14:tracePt t="41593" x="7010400" y="2500313"/>
          <p14:tracePt t="41610" x="7010400" y="2476500"/>
          <p14:tracePt t="41627" x="7010400" y="2457450"/>
          <p14:tracePt t="41644" x="7010400" y="2424113"/>
          <p14:tracePt t="41660" x="7010400" y="2409825"/>
          <p14:tracePt t="41730" x="7010400" y="2433638"/>
          <p14:tracePt t="41740" x="7010400" y="2481263"/>
          <p14:tracePt t="41750" x="7010400" y="2557463"/>
          <p14:tracePt t="41760" x="7010400" y="2647950"/>
          <p14:tracePt t="41777" x="6996113" y="2995613"/>
          <p14:tracePt t="41793" x="6996113" y="3257550"/>
          <p14:tracePt t="41795" x="6996113" y="3371850"/>
          <p14:tracePt t="41810" x="6986588" y="3471863"/>
          <p14:tracePt t="41827" x="6986588" y="3643313"/>
          <p14:tracePt t="41843" x="6981825" y="3671888"/>
          <p14:tracePt t="41860" x="6981825" y="3695700"/>
          <p14:tracePt t="41877" x="6981825" y="3705225"/>
          <p14:tracePt t="41988" x="6981825" y="3709988"/>
          <p14:tracePt t="41997" x="0" y="0"/>
        </p14:tracePtLst>
        <p14:tracePtLst>
          <p14:tracePt t="44844" x="4786313" y="3433763"/>
          <p14:tracePt t="44857" x="4781550" y="3433763"/>
          <p14:tracePt t="44881" x="4781550" y="3429000"/>
          <p14:tracePt t="44891" x="4767263" y="3424238"/>
          <p14:tracePt t="44897" x="4757738" y="3419475"/>
          <p14:tracePt t="44911" x="4705350" y="3405188"/>
          <p14:tracePt t="44928" x="4638675" y="3371850"/>
          <p14:tracePt t="44945" x="4481513" y="3343275"/>
          <p14:tracePt t="44961" x="4233863" y="3314700"/>
          <p14:tracePt t="44978" x="4090988" y="3305175"/>
          <p14:tracePt t="44995" x="4024313" y="3305175"/>
          <p14:tracePt t="45011" x="3995738" y="3309938"/>
          <p14:tracePt t="45028" x="3924300" y="3343275"/>
          <p14:tracePt t="45045" x="3862388" y="3367088"/>
          <p14:tracePt t="45062" x="3795713" y="3409950"/>
          <p14:tracePt t="45078" x="3657600" y="3509963"/>
          <p14:tracePt t="45095" x="3543300" y="3605213"/>
          <p14:tracePt t="45111" x="3462338" y="3676650"/>
          <p14:tracePt t="45129" x="3409950" y="3738563"/>
          <p14:tracePt t="45145" x="3405188" y="3757613"/>
          <p14:tracePt t="45161" x="3400425" y="3814763"/>
          <p14:tracePt t="45178" x="3400425" y="3862388"/>
          <p14:tracePt t="45195" x="3433763" y="3914775"/>
          <p14:tracePt t="45211" x="3476625" y="3952875"/>
          <p14:tracePt t="45228" x="3567113" y="4005263"/>
          <p14:tracePt t="45245" x="3795713" y="4114800"/>
          <p14:tracePt t="45261" x="3938588" y="4133850"/>
          <p14:tracePt t="45278" x="4005263" y="4133850"/>
          <p14:tracePt t="45295" x="4210050" y="4110038"/>
          <p14:tracePt t="45311" x="4486275" y="4005263"/>
          <p14:tracePt t="45328" x="4638675" y="3905250"/>
          <p14:tracePt t="45345" x="4781550" y="3762375"/>
          <p14:tracePt t="45361" x="4867275" y="3657600"/>
          <p14:tracePt t="45378" x="4933950" y="3543300"/>
          <p14:tracePt t="45395" x="4967288" y="3457575"/>
          <p14:tracePt t="45411" x="4967288" y="3414713"/>
          <p14:tracePt t="45428" x="4967288" y="3390900"/>
          <p14:tracePt t="45445" x="4957763" y="3338513"/>
          <p14:tracePt t="45461" x="4933950" y="3305175"/>
          <p14:tracePt t="45478" x="4900613" y="3276600"/>
          <p14:tracePt t="45495" x="4876800" y="3257550"/>
          <p14:tracePt t="45512" x="4824413" y="3233738"/>
          <p14:tracePt t="45528" x="4710113" y="3190875"/>
          <p14:tracePt t="45545" x="4667250" y="3186113"/>
          <p14:tracePt t="45561" x="4572000" y="3176588"/>
          <p14:tracePt t="45563" x="4471988" y="3157538"/>
          <p14:tracePt t="45579" x="4329113" y="3148013"/>
          <p14:tracePt t="45595" x="4200525" y="3148013"/>
          <p14:tracePt t="45612" x="4081463" y="3138488"/>
          <p14:tracePt t="45628" x="4010025" y="3138488"/>
          <p14:tracePt t="45632" x="3981450" y="3138488"/>
          <p14:tracePt t="45645" x="3943350" y="3138488"/>
          <p14:tracePt t="45662" x="3852863" y="3157538"/>
          <p14:tracePt t="45678" x="3805238" y="3171825"/>
          <p14:tracePt t="45695" x="3771900" y="3181350"/>
          <p14:tracePt t="45712" x="3729038" y="3200400"/>
          <p14:tracePt t="45729" x="3662363" y="3257550"/>
          <p14:tracePt t="45745" x="3648075" y="3281363"/>
          <p14:tracePt t="45762" x="3609975" y="3314700"/>
          <p14:tracePt t="45778" x="3600450" y="3348038"/>
          <p14:tracePt t="45795" x="3571875" y="3476625"/>
          <p14:tracePt t="45812" x="3567113" y="3505200"/>
          <p14:tracePt t="45828" x="3567113" y="3552825"/>
          <p14:tracePt t="45831" x="3567113" y="3581400"/>
          <p14:tracePt t="45845" x="3576638" y="3638550"/>
          <p14:tracePt t="45862" x="3595688" y="3700463"/>
          <p14:tracePt t="45879" x="3629025" y="3776663"/>
          <p14:tracePt t="45895" x="3638550" y="3814763"/>
          <p14:tracePt t="45898" x="3667125" y="3862388"/>
          <p14:tracePt t="45912" x="3695700" y="3895725"/>
          <p14:tracePt t="45929" x="3714750" y="3929063"/>
          <p14:tracePt t="45945" x="3748088" y="3967163"/>
          <p14:tracePt t="45962" x="3790950" y="3995738"/>
          <p14:tracePt t="45978" x="3852863" y="4019550"/>
          <p14:tracePt t="45995" x="4019550" y="4029075"/>
          <p14:tracePt t="45998" x="4095750" y="4029075"/>
          <p14:tracePt t="46012" x="4195763" y="4029075"/>
          <p14:tracePt t="46029" x="4438650" y="4029075"/>
          <p14:tracePt t="46046" x="4829175" y="4010025"/>
          <p14:tracePt t="46062" x="5057775" y="3967163"/>
          <p14:tracePt t="46064" x="5162550" y="3924300"/>
          <p14:tracePt t="46078" x="5229225" y="3905250"/>
          <p14:tracePt t="46095" x="5367338" y="3848100"/>
          <p14:tracePt t="46098" x="5386388" y="3833813"/>
          <p14:tracePt t="46112" x="5410200" y="3824288"/>
          <p14:tracePt t="46129" x="5434013" y="3805238"/>
          <p14:tracePt t="46259" x="0" y="0"/>
        </p14:tracePtLst>
        <p14:tracePtLst>
          <p14:tracePt t="51758" x="4352925" y="3852863"/>
          <p14:tracePt t="51833" x="4348163" y="3852863"/>
          <p14:tracePt t="51900" x="4338638" y="3857625"/>
          <p14:tracePt t="51909" x="4305300" y="3881438"/>
          <p14:tracePt t="51914" x="4248150" y="3919538"/>
          <p14:tracePt t="51931" x="4181475" y="3948113"/>
          <p14:tracePt t="51947" x="3995738" y="4043363"/>
          <p14:tracePt t="51964" x="3671888" y="4167188"/>
          <p14:tracePt t="51981" x="3605213" y="4176713"/>
          <p14:tracePt t="51998" x="3571875" y="4176713"/>
          <p14:tracePt t="52015" x="3552825" y="4176713"/>
          <p14:tracePt t="52031" x="3538538" y="4167188"/>
          <p14:tracePt t="52035" x="3524250" y="4152900"/>
          <p14:tracePt t="52048" x="3490913" y="4124325"/>
          <p14:tracePt t="52065" x="3438525" y="4076700"/>
          <p14:tracePt t="52081" x="3376613" y="4010025"/>
          <p14:tracePt t="52098" x="3305175" y="3905250"/>
          <p14:tracePt t="52101" x="3286125" y="3871913"/>
          <p14:tracePt t="52115" x="3281363" y="3843338"/>
          <p14:tracePt t="52132" x="3262313" y="3795713"/>
          <p14:tracePt t="52148" x="3262313" y="3767138"/>
          <p14:tracePt t="52164" x="3262313" y="3738563"/>
          <p14:tracePt t="52181" x="3276600" y="3690938"/>
          <p14:tracePt t="52198" x="3324225" y="3638550"/>
          <p14:tracePt t="52214" x="3390900" y="3567113"/>
          <p14:tracePt t="52231" x="3481388" y="3505200"/>
          <p14:tracePt t="52248" x="3643313" y="3424238"/>
          <p14:tracePt t="52264" x="3781425" y="3352800"/>
          <p14:tracePt t="52281" x="3962400" y="3290888"/>
          <p14:tracePt t="52298" x="4205288" y="3228975"/>
          <p14:tracePt t="52314" x="4386263" y="3214688"/>
          <p14:tracePt t="52332" x="4562475" y="3214688"/>
          <p14:tracePt t="52334" x="4686300" y="3214688"/>
          <p14:tracePt t="52348" x="4767263" y="3219450"/>
          <p14:tracePt t="52364" x="4872038" y="3238500"/>
          <p14:tracePt t="52381" x="5024438" y="3319463"/>
          <p14:tracePt t="52398" x="5153025" y="3429000"/>
          <p14:tracePt t="52399" x="5233988" y="3514725"/>
          <p14:tracePt t="52414" x="5310188" y="3609975"/>
          <p14:tracePt t="52431" x="5543550" y="3957638"/>
          <p14:tracePt t="52433" x="5605463" y="4043363"/>
          <p14:tracePt t="52448" x="5653088" y="4110038"/>
          <p14:tracePt t="52464" x="5715000" y="4219575"/>
          <p14:tracePt t="52481" x="5729288" y="4262438"/>
          <p14:tracePt t="52498" x="5734050" y="4271963"/>
          <p14:tracePt t="52500" x="5734050" y="4286250"/>
          <p14:tracePt t="52515" x="5738813" y="4305300"/>
          <p14:tracePt t="52555" x="5738813" y="4310063"/>
          <p14:tracePt t="52565" x="5738813" y="4314825"/>
          <p14:tracePt t="52581" x="5738813" y="4329113"/>
          <p14:tracePt t="52598" x="5738813" y="4338638"/>
          <p14:tracePt t="52614" x="5738813" y="4343400"/>
          <p14:tracePt t="52903" x="0" y="0"/>
        </p14:tracePtLst>
        <p14:tracePtLst>
          <p14:tracePt t="57508" x="5605463" y="423863"/>
          <p14:tracePt t="57634" x="5610225" y="423863"/>
          <p14:tracePt t="57647" x="5629275" y="423863"/>
          <p14:tracePt t="57656" x="5667375" y="423863"/>
          <p14:tracePt t="57666" x="5719763" y="423863"/>
          <p14:tracePt t="57683" x="5895975" y="423863"/>
          <p14:tracePt t="57685" x="5995988" y="419100"/>
          <p14:tracePt t="57700" x="6477000" y="404813"/>
          <p14:tracePt t="57717" x="6767513" y="390525"/>
          <p14:tracePt t="57733" x="6910388" y="390525"/>
          <p14:tracePt t="57750" x="7286625" y="390525"/>
          <p14:tracePt t="57767" x="7462838" y="395288"/>
          <p14:tracePt t="57783" x="7567613" y="395288"/>
          <p14:tracePt t="57800" x="7577138" y="395288"/>
          <p14:tracePt t="57962" x="7572375" y="395288"/>
          <p14:tracePt t="57971" x="7562850" y="395288"/>
          <p14:tracePt t="57982" x="7543800" y="395288"/>
          <p14:tracePt t="57988" x="7519988" y="404813"/>
          <p14:tracePt t="58000" x="7481888" y="404813"/>
          <p14:tracePt t="58017" x="7329488" y="423863"/>
          <p14:tracePt t="58033" x="7086600" y="442913"/>
          <p14:tracePt t="58050" x="6719888" y="466725"/>
          <p14:tracePt t="58067" x="5738813" y="547688"/>
          <p14:tracePt t="58083" x="5314950" y="561975"/>
          <p14:tracePt t="58100" x="5153025" y="576263"/>
          <p14:tracePt t="58117" x="4672013" y="600075"/>
          <p14:tracePt t="58120" x="4548188" y="614363"/>
          <p14:tracePt t="58134" x="4405313" y="614363"/>
          <p14:tracePt t="58150" x="4338638" y="619125"/>
          <p14:tracePt t="58167" x="4324350" y="619125"/>
          <p14:tracePt t="58184" x="4319588" y="619125"/>
          <p14:tracePt t="58236" x="4314825" y="619125"/>
          <p14:tracePt t="58245" x="4310063" y="623888"/>
          <p14:tracePt t="58256" x="4300538" y="623888"/>
          <p14:tracePt t="58412" x="4300538" y="633413"/>
          <p14:tracePt t="58422" x="4300538" y="647700"/>
          <p14:tracePt t="58432" x="4300538" y="676275"/>
          <p14:tracePt t="58438" x="4305300" y="704850"/>
          <p14:tracePt t="58450" x="4324350" y="833438"/>
          <p14:tracePt t="58467" x="4386263" y="1133475"/>
          <p14:tracePt t="58484" x="4495800" y="1714500"/>
          <p14:tracePt t="58500" x="4600575" y="2566988"/>
          <p14:tracePt t="58517" x="4657725" y="3262313"/>
          <p14:tracePt t="58533" x="4657725" y="3390900"/>
          <p14:tracePt t="58550" x="4676775" y="3605213"/>
          <p14:tracePt t="58567" x="4710113" y="3776663"/>
          <p14:tracePt t="58583" x="4724400" y="3900488"/>
          <p14:tracePt t="58600" x="4733925" y="3933825"/>
          <p14:tracePt t="58617" x="4738688" y="3933825"/>
          <p14:tracePt t="58619" x="4738688" y="3938588"/>
          <p14:tracePt t="58795" x="0" y="0"/>
        </p14:tracePtLst>
        <p14:tracePtLst>
          <p14:tracePt t="60164" x="6448425" y="1757363"/>
          <p14:tracePt t="60306" x="6438900" y="1757363"/>
          <p14:tracePt t="60317" x="6400800" y="1762125"/>
          <p14:tracePt t="60325" x="6348413" y="1771650"/>
          <p14:tracePt t="60334" x="6281738" y="1771650"/>
          <p14:tracePt t="60351" x="5929313" y="1804988"/>
          <p14:tracePt t="60368" x="5443538" y="1847850"/>
          <p14:tracePt t="60371" x="5129213" y="1862138"/>
          <p14:tracePt t="60385" x="4814888" y="1876425"/>
          <p14:tracePt t="60401" x="3829050" y="1895475"/>
          <p14:tracePt t="60418" x="3100388" y="1881188"/>
          <p14:tracePt t="60421" x="2709863" y="1866900"/>
          <p14:tracePt t="60434" x="2362200" y="1833563"/>
          <p14:tracePt t="60452" x="1290638" y="1700213"/>
          <p14:tracePt t="60468" x="1042988" y="1666875"/>
          <p14:tracePt t="60484" x="981075" y="1666875"/>
          <p14:tracePt t="60501" x="919163" y="1662113"/>
          <p14:tracePt t="60674" x="919163" y="1685925"/>
          <p14:tracePt t="60684" x="919163" y="1747838"/>
          <p14:tracePt t="60690" x="909638" y="1838325"/>
          <p14:tracePt t="60701" x="909638" y="1962150"/>
          <p14:tracePt t="60718" x="895350" y="2643188"/>
          <p14:tracePt t="60735" x="876300" y="3424238"/>
          <p14:tracePt t="60751" x="847725" y="4129088"/>
          <p14:tracePt t="60754" x="790575" y="4633913"/>
          <p14:tracePt t="60768" x="766763" y="4776788"/>
          <p14:tracePt t="60785" x="738188" y="4995863"/>
          <p14:tracePt t="60801" x="714375" y="5200650"/>
          <p14:tracePt t="60818" x="704850" y="5343525"/>
          <p14:tracePt t="60821" x="695325" y="5405438"/>
          <p14:tracePt t="60835" x="685800" y="5510213"/>
          <p14:tracePt t="60851" x="681038" y="5543550"/>
          <p14:tracePt t="60868" x="676275" y="5553075"/>
          <p14:tracePt t="60884" x="676275" y="5557838"/>
          <p14:tracePt t="60917" x="676275" y="5562600"/>
          <p14:tracePt t="60926" x="676275" y="5581650"/>
          <p14:tracePt t="60936" x="681038" y="5619750"/>
          <p14:tracePt t="60951" x="695325" y="5748338"/>
          <p14:tracePt t="60968" x="733425" y="5886450"/>
          <p14:tracePt t="60985" x="747713" y="5905500"/>
          <p14:tracePt t="61001" x="752475" y="5905500"/>
          <p14:tracePt t="61018" x="762000" y="5905500"/>
          <p14:tracePt t="61035" x="790575" y="5905500"/>
          <p14:tracePt t="61051" x="1119188" y="5872163"/>
          <p14:tracePt t="61068" x="1538288" y="5872163"/>
          <p14:tracePt t="61085" x="2219325" y="5900738"/>
          <p14:tracePt t="61101" x="3262313" y="5953125"/>
          <p14:tracePt t="61118" x="4148138" y="5991225"/>
          <p14:tracePt t="61135" x="5086350" y="6043613"/>
          <p14:tracePt t="61151" x="6315075" y="6162675"/>
          <p14:tracePt t="61168" x="7153275" y="6215063"/>
          <p14:tracePt t="61184" x="7824788" y="6215063"/>
          <p14:tracePt t="61202" x="8501063" y="6215063"/>
          <p14:tracePt t="61218" x="8753475" y="6200775"/>
          <p14:tracePt t="61219" x="8815388" y="6200775"/>
          <p14:tracePt t="61235" x="8905875" y="6200775"/>
          <p14:tracePt t="61252" x="8934450" y="6200775"/>
          <p14:tracePt t="61256" x="8948738" y="6200775"/>
          <p14:tracePt t="61272" x="8953500" y="6200775"/>
          <p14:tracePt t="61351" x="8953500" y="6191250"/>
          <p14:tracePt t="61361" x="8953500" y="6176963"/>
          <p14:tracePt t="61372" x="8953500" y="6148388"/>
          <p14:tracePt t="61385" x="8953500" y="6110288"/>
          <p14:tracePt t="61402" x="8982075" y="5910263"/>
          <p14:tracePt t="61418" x="8991600" y="5719763"/>
          <p14:tracePt t="61435" x="8991600" y="5391150"/>
          <p14:tracePt t="61451" x="8991600" y="4691063"/>
          <p14:tracePt t="61468" x="8991600" y="4124325"/>
          <p14:tracePt t="61485" x="8967788" y="3590925"/>
          <p14:tracePt t="61501" x="8939213" y="3138488"/>
          <p14:tracePt t="61519" x="8896350" y="2676525"/>
          <p14:tracePt t="61535" x="8896350" y="2395538"/>
          <p14:tracePt t="61551" x="8896350" y="2157413"/>
          <p14:tracePt t="61553" x="8896350" y="2114550"/>
          <p14:tracePt t="61569" x="8891588" y="2085975"/>
          <p14:tracePt t="61585" x="8891588" y="2019300"/>
          <p14:tracePt t="61602" x="8882063" y="1914525"/>
          <p14:tracePt t="61618" x="8872538" y="1857375"/>
          <p14:tracePt t="61619" x="8867775" y="1843088"/>
          <p14:tracePt t="61635" x="8867775" y="1833563"/>
          <p14:tracePt t="61651" x="8863013" y="1828800"/>
          <p14:tracePt t="61668" x="8863013" y="1824038"/>
          <p14:tracePt t="61685" x="8848725" y="1790700"/>
          <p14:tracePt t="61701" x="8834438" y="1738313"/>
          <p14:tracePt t="61719" x="8820150" y="1695450"/>
          <p14:tracePt t="61735" x="8815388" y="1681163"/>
          <p14:tracePt t="61752" x="8810625" y="1666875"/>
          <p14:tracePt t="61768" x="8796338" y="1638300"/>
          <p14:tracePt t="61785" x="8786813" y="1619250"/>
          <p14:tracePt t="61896" x="8782050" y="1619250"/>
          <p14:tracePt t="61905" x="8763000" y="1619250"/>
          <p14:tracePt t="61916" x="8724900" y="1614488"/>
          <p14:tracePt t="61922" x="8634413" y="1604963"/>
          <p14:tracePt t="61935" x="8477250" y="1590675"/>
          <p14:tracePt t="61952" x="7562850" y="1557338"/>
          <p14:tracePt t="61970" x="6572250" y="1500188"/>
          <p14:tracePt t="61972" x="5957888" y="1500188"/>
          <p14:tracePt t="61985" x="5338763" y="1500188"/>
          <p14:tracePt t="62003" x="3019425" y="1462088"/>
          <p14:tracePt t="62018" x="2524125" y="1443038"/>
          <p14:tracePt t="62037" x="1614488" y="1419225"/>
          <p14:tracePt t="62052" x="1585913" y="1419225"/>
          <p14:tracePt t="62069" x="1576388" y="1419225"/>
          <p14:tracePt t="62184"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Typical Spam Message</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14</a:t>
            </a:fld>
            <a:endParaRPr lang="en-US" altLang="ko-KR" dirty="0"/>
          </a:p>
        </p:txBody>
      </p:sp>
      <p:pic>
        <p:nvPicPr>
          <p:cNvPr id="1026" name="Picture 2" descr="Image result for spam email example 4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33" y="1355788"/>
            <a:ext cx="8864067" cy="4432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878399"/>
      </p:ext>
    </p:extLst>
  </p:cSld>
  <p:clrMapOvr>
    <a:masterClrMapping/>
  </p:clrMapOvr>
  <mc:AlternateContent xmlns:mc="http://schemas.openxmlformats.org/markup-compatibility/2006" xmlns:p14="http://schemas.microsoft.com/office/powerpoint/2010/main">
    <mc:Choice Requires="p14">
      <p:transition spd="slow" p14:dur="2000" advTm="45073"/>
    </mc:Choice>
    <mc:Fallback xmlns="">
      <p:transition spd="slow" advTm="45073"/>
    </mc:Fallback>
  </mc:AlternateContent>
  <p:timing>
    <p:tnLst>
      <p:par>
        <p:cTn id="1" dur="indefinite" restart="never" nodeType="tmRoot"/>
      </p:par>
    </p:tnLst>
  </p:timing>
  <p:extLst mod="1">
    <p:ext uri="{3A86A75C-4F4B-4683-9AE1-C65F6400EC91}">
      <p14:laserTraceLst xmlns:p14="http://schemas.microsoft.com/office/powerpoint/2010/main">
        <p14:tracePtLst>
          <p14:tracePt t="17959" x="6172200" y="2457450"/>
          <p14:tracePt t="18038" x="6167438" y="2457450"/>
          <p14:tracePt t="18114" x="6162675" y="2457450"/>
          <p14:tracePt t="18118" x="6157913" y="2457450"/>
          <p14:tracePt t="18130" x="6143625" y="2457450"/>
          <p14:tracePt t="18145" x="6110288" y="2471738"/>
          <p14:tracePt t="18162" x="6053138" y="2528888"/>
          <p14:tracePt t="18178" x="6015038" y="2590800"/>
          <p14:tracePt t="18195" x="5972175" y="2667000"/>
          <p14:tracePt t="18212" x="5948363" y="2743200"/>
          <p14:tracePt t="18213" x="5948363" y="2771775"/>
          <p14:tracePt t="18228" x="5938838" y="2800350"/>
          <p14:tracePt t="18245" x="5938838" y="2824163"/>
          <p14:tracePt t="18262" x="5943600" y="2833688"/>
          <p14:tracePt t="18278" x="5957888" y="2843213"/>
          <p14:tracePt t="18280" x="5962650" y="2843213"/>
          <p14:tracePt t="18295" x="5986463" y="2843213"/>
          <p14:tracePt t="18312" x="5991225" y="2838450"/>
          <p14:tracePt t="18328" x="6010275" y="2838450"/>
          <p14:tracePt t="18345" x="6024563" y="2828925"/>
          <p14:tracePt t="18346" x="6038850" y="2809875"/>
          <p14:tracePt t="18362" x="6062663" y="2757488"/>
          <p14:tracePt t="18379" x="6072188" y="2662238"/>
          <p14:tracePt t="18395" x="6067425" y="2495550"/>
          <p14:tracePt t="18412" x="6053138" y="2438400"/>
          <p14:tracePt t="18428" x="6029325" y="2419350"/>
          <p14:tracePt t="18445" x="6015038" y="2405063"/>
          <p14:tracePt t="18462" x="5986463" y="2390775"/>
          <p14:tracePt t="18478" x="5957888" y="2390775"/>
          <p14:tracePt t="18495" x="5929313" y="2390775"/>
          <p14:tracePt t="18512" x="5857875" y="2438400"/>
          <p14:tracePt t="18528" x="5772150" y="2528888"/>
          <p14:tracePt t="18545" x="5705475" y="2643188"/>
          <p14:tracePt t="18563" x="5681663" y="2781300"/>
          <p14:tracePt t="18578" x="5686425" y="2805113"/>
          <p14:tracePt t="18596" x="5695950" y="2809875"/>
          <p14:tracePt t="18612" x="5710238" y="2824163"/>
          <p14:tracePt t="18628" x="5743575" y="2828925"/>
          <p14:tracePt t="18645" x="5753100" y="2833688"/>
          <p14:tracePt t="18678" x="5757863" y="2833688"/>
          <p14:tracePt t="18695" x="5757863" y="2809875"/>
          <p14:tracePt t="18712" x="5729288" y="2776538"/>
          <p14:tracePt t="18728" x="5715000" y="2767013"/>
          <p14:tracePt t="18730" x="5710238" y="2757488"/>
          <p14:tracePt t="18745" x="5681663" y="2728913"/>
          <p14:tracePt t="18762" x="5648325" y="2709863"/>
          <p14:tracePt t="18779" x="5629275" y="2695575"/>
          <p14:tracePt t="18795" x="5610225" y="2695575"/>
          <p14:tracePt t="18812" x="5600700" y="2695575"/>
          <p14:tracePt t="18829" x="5591175" y="2695575"/>
          <p14:tracePt t="18830" x="5586413" y="2705100"/>
          <p14:tracePt t="18845" x="5576888" y="2719388"/>
          <p14:tracePt t="18862" x="5576888" y="2781300"/>
          <p14:tracePt t="18878" x="5605463" y="2824163"/>
          <p14:tracePt t="18895" x="5667375" y="2867025"/>
          <p14:tracePt t="18912" x="5767388" y="2900363"/>
          <p14:tracePt t="18928" x="5819775" y="2909888"/>
          <p14:tracePt t="18945" x="6029325" y="2914650"/>
          <p14:tracePt t="18962" x="6219825" y="2819400"/>
          <p14:tracePt t="18978" x="6329363" y="2714625"/>
          <p14:tracePt t="18995" x="6386513" y="2586038"/>
          <p14:tracePt t="19012" x="6396038" y="2395538"/>
          <p14:tracePt t="19029" x="6381750" y="2266950"/>
          <p14:tracePt t="19045" x="6324600" y="2166938"/>
          <p14:tracePt t="19062" x="6257925" y="2090738"/>
          <p14:tracePt t="19078" x="6219825" y="2081213"/>
          <p14:tracePt t="19095" x="6181725" y="2071688"/>
          <p14:tracePt t="19098" x="6157913" y="2076450"/>
          <p14:tracePt t="19112" x="6105525" y="2114550"/>
          <p14:tracePt t="19129" x="6057900" y="2171700"/>
          <p14:tracePt t="19146" x="5976938" y="2319338"/>
          <p14:tracePt t="19162" x="5905500" y="2576513"/>
          <p14:tracePt t="19179" x="5905500" y="2633663"/>
          <p14:tracePt t="19195" x="5948363" y="2671763"/>
          <p14:tracePt t="19212" x="5976938" y="2681288"/>
          <p14:tracePt t="19229" x="6086475" y="2681288"/>
          <p14:tracePt t="19245" x="6181725" y="2657475"/>
          <p14:tracePt t="19262" x="6215063" y="2628900"/>
          <p14:tracePt t="19279" x="6238875" y="2586038"/>
          <p14:tracePt t="19295" x="6238875" y="2519363"/>
          <p14:tracePt t="19312" x="6229350" y="2476500"/>
          <p14:tracePt t="19329" x="6210300" y="2452688"/>
          <p14:tracePt t="19345" x="6191250" y="2433638"/>
          <p14:tracePt t="19362" x="6181725" y="2428875"/>
          <p14:tracePt t="19414" x="6181725" y="2438400"/>
          <p14:tracePt t="19426" x="6186488" y="2452688"/>
          <p14:tracePt t="19430" x="6186488" y="2466975"/>
          <p14:tracePt t="19445" x="6186488" y="2486025"/>
          <p14:tracePt t="19462" x="6200775" y="2528888"/>
          <p14:tracePt t="19479" x="6238875" y="2581275"/>
          <p14:tracePt t="19496" x="6281738" y="2633663"/>
          <p14:tracePt t="19513" x="6367463" y="2728913"/>
          <p14:tracePt t="19529" x="6457950" y="2790825"/>
          <p14:tracePt t="19532" x="6500813" y="2819400"/>
          <p14:tracePt t="19546" x="6610350" y="2857500"/>
          <p14:tracePt t="19563" x="6757988" y="2886075"/>
          <p14:tracePt t="19579" x="6900863" y="2905125"/>
          <p14:tracePt t="19596" x="7205663" y="2928938"/>
          <p14:tracePt t="19612" x="7443788" y="2938463"/>
          <p14:tracePt t="19629" x="7758113" y="2938463"/>
          <p14:tracePt t="19646" x="7986713" y="2933700"/>
          <p14:tracePt t="19662" x="8201025" y="2919413"/>
          <p14:tracePt t="19679" x="8486775" y="2876550"/>
          <p14:tracePt t="19696" x="8629650" y="2838450"/>
          <p14:tracePt t="19712" x="8696325" y="2805113"/>
          <p14:tracePt t="19729" x="8715375" y="2781300"/>
          <p14:tracePt t="19746" x="8715375" y="2762250"/>
          <p14:tracePt t="19763" x="8715375" y="2752725"/>
          <p14:tracePt t="19764" x="8715375" y="2738438"/>
          <p14:tracePt t="19779" x="8715375" y="2728913"/>
          <p14:tracePt t="19796" x="8715375" y="2705100"/>
          <p14:tracePt t="19813" x="8715375" y="2657475"/>
          <p14:tracePt t="19829" x="8715375" y="2647950"/>
          <p14:tracePt t="19846" x="8715375" y="2638425"/>
          <p14:tracePt t="19862" x="8715375" y="2619375"/>
          <p14:tracePt t="19866" x="8715375" y="2614613"/>
          <p14:tracePt t="19879" x="8715375" y="2600325"/>
          <p14:tracePt t="19941" x="8710613" y="2595563"/>
          <p14:tracePt t="19952" x="8691563" y="2590800"/>
          <p14:tracePt t="19961" x="8658225" y="2576513"/>
          <p14:tracePt t="19964" x="8629650" y="2562225"/>
          <p14:tracePt t="19979" x="8558213" y="2519363"/>
          <p14:tracePt t="19996" x="8486775" y="2505075"/>
          <p14:tracePt t="20012" x="8448675" y="2490788"/>
          <p14:tracePt t="20030" x="8386763" y="2490788"/>
          <p14:tracePt t="20046" x="8367713" y="2490788"/>
          <p14:tracePt t="20062" x="8343900" y="2490788"/>
          <p14:tracePt t="20079" x="8329613" y="2500313"/>
          <p14:tracePt t="20096" x="8267700" y="2547938"/>
          <p14:tracePt t="20112" x="8224838" y="2614613"/>
          <p14:tracePt t="20129" x="8210550" y="2671763"/>
          <p14:tracePt t="20146" x="8224838" y="2767013"/>
          <p14:tracePt t="20163" x="8320088" y="2886075"/>
          <p14:tracePt t="20179" x="8372475" y="2919413"/>
          <p14:tracePt t="20196" x="8401050" y="2933700"/>
          <p14:tracePt t="20213" x="8424863" y="2943225"/>
          <p14:tracePt t="20229" x="8443913" y="2943225"/>
          <p14:tracePt t="20246" x="8453438" y="2933700"/>
          <p14:tracePt t="20248" x="8458200" y="2919413"/>
          <p14:tracePt t="20262" x="8482013" y="2852738"/>
          <p14:tracePt t="20279" x="8482013" y="2824163"/>
          <p14:tracePt t="20296" x="8482013" y="2757488"/>
          <p14:tracePt t="20313" x="8448675" y="2676525"/>
          <p14:tracePt t="20329" x="8420100" y="2624138"/>
          <p14:tracePt t="20346" x="8386763" y="2595563"/>
          <p14:tracePt t="20363" x="8372475" y="2581275"/>
          <p14:tracePt t="20379" x="8348663" y="2581275"/>
          <p14:tracePt t="20396" x="8339138" y="2581275"/>
          <p14:tracePt t="20413" x="8305800" y="2614613"/>
          <p14:tracePt t="20429" x="8277225" y="2700338"/>
          <p14:tracePt t="20446" x="8277225" y="2838450"/>
          <p14:tracePt t="20449" x="8305800" y="2943225"/>
          <p14:tracePt t="20463" x="8334375" y="3009900"/>
          <p14:tracePt t="20479" x="8372475" y="3062288"/>
          <p14:tracePt t="20496" x="8415338" y="3095625"/>
          <p14:tracePt t="20513" x="8496300" y="3109913"/>
          <p14:tracePt t="20516" x="8539163" y="3109913"/>
          <p14:tracePt t="20530" x="8643938" y="3105150"/>
          <p14:tracePt t="20546" x="8729663" y="3062288"/>
          <p14:tracePt t="20563" x="8753475" y="3043238"/>
          <p14:tracePt t="20580" x="8786813" y="2905125"/>
          <p14:tracePt t="20596" x="8786813" y="2776538"/>
          <p14:tracePt t="20613" x="8729663" y="2600325"/>
          <p14:tracePt t="20629" x="8662988" y="2490788"/>
          <p14:tracePt t="20646" x="8596313" y="2419350"/>
          <p14:tracePt t="20650" x="8539163" y="2390775"/>
          <p14:tracePt t="20663" x="8520113" y="2386013"/>
          <p14:tracePt t="20679" x="8477250" y="2376488"/>
          <p14:tracePt t="20696" x="8424863" y="2386013"/>
          <p14:tracePt t="20713" x="8358188" y="2457450"/>
          <p14:tracePt t="20729" x="8258175" y="2586038"/>
          <p14:tracePt t="20746" x="8158163" y="2800350"/>
          <p14:tracePt t="20763" x="8143875" y="2881313"/>
          <p14:tracePt t="20780" x="8148638" y="2914650"/>
          <p14:tracePt t="20783" x="8158163" y="2928938"/>
          <p14:tracePt t="20796" x="8167688" y="2928938"/>
          <p14:tracePt t="20813" x="8201025" y="2943225"/>
          <p14:tracePt t="20829" x="8253413" y="2943225"/>
          <p14:tracePt t="20846" x="8310563" y="2938463"/>
          <p14:tracePt t="20849" x="8339138" y="2924175"/>
          <p14:tracePt t="20863" x="8396288" y="2867025"/>
          <p14:tracePt t="20879" x="8472488" y="2762250"/>
          <p14:tracePt t="20896" x="8510588" y="2719388"/>
          <p14:tracePt t="20913" x="8562975" y="2614613"/>
          <p14:tracePt t="20915" x="8582025" y="2538413"/>
          <p14:tracePt t="20929" x="8582025" y="2490788"/>
          <p14:tracePt t="20946" x="8577263" y="2447925"/>
          <p14:tracePt t="20963" x="8548688" y="2409825"/>
          <p14:tracePt t="20979" x="8534400" y="2400300"/>
          <p14:tracePt t="20996" x="8529638" y="2395538"/>
          <p14:tracePt t="21013" x="8520113" y="2395538"/>
          <p14:tracePt t="21030" x="8501063" y="2395538"/>
          <p14:tracePt t="21046" x="8477250" y="2405063"/>
          <p14:tracePt t="21050" x="8477250" y="2414588"/>
          <p14:tracePt t="21063" x="8472488" y="2443163"/>
          <p14:tracePt t="21079" x="8472488" y="2562225"/>
          <p14:tracePt t="21096" x="8501063" y="2647950"/>
          <p14:tracePt t="21113" x="8553450" y="2724150"/>
          <p14:tracePt t="21116" x="8572500" y="2738438"/>
          <p14:tracePt t="21129" x="8596313" y="2747963"/>
          <p14:tracePt t="21147" x="8677275" y="2762250"/>
          <p14:tracePt t="21163" x="8682038" y="2762250"/>
          <p14:tracePt t="21196" x="8682038" y="2747963"/>
          <p14:tracePt t="21206" x="8691563" y="2728913"/>
          <p14:tracePt t="21213" x="8691563" y="2714625"/>
          <p14:tracePt t="21229" x="8686800" y="2657475"/>
          <p14:tracePt t="21246" x="8672513" y="2614613"/>
          <p14:tracePt t="21263" x="8648700" y="2571750"/>
          <p14:tracePt t="21280" x="8624888" y="2543175"/>
          <p14:tracePt t="21296" x="8620125" y="2538413"/>
          <p14:tracePt t="21313" x="8610600" y="2538413"/>
          <p14:tracePt t="21329" x="8605838" y="2538413"/>
          <p14:tracePt t="21346" x="8591550" y="2538413"/>
          <p14:tracePt t="21363" x="8562975" y="2547938"/>
          <p14:tracePt t="21380" x="8539163" y="2566988"/>
          <p14:tracePt t="21396" x="8524875" y="2571750"/>
          <p14:tracePt t="21438" x="8524875" y="2576513"/>
          <p14:tracePt t="21706" x="0" y="0"/>
        </p14:tracePtLst>
        <p14:tracePtLst>
          <p14:tracePt t="22381" x="2343150" y="2947988"/>
          <p14:tracePt t="22471" x="2347913" y="2947988"/>
          <p14:tracePt t="22481" x="2362200" y="2947988"/>
          <p14:tracePt t="22487" x="2381250" y="2957513"/>
          <p14:tracePt t="22500" x="2419350" y="2962275"/>
          <p14:tracePt t="22514" x="2519363" y="2990850"/>
          <p14:tracePt t="22530" x="2609850" y="2990850"/>
          <p14:tracePt t="22547" x="2690813" y="3000375"/>
          <p14:tracePt t="22564" x="2762250" y="2990850"/>
          <p14:tracePt t="22568" x="2781300" y="2976563"/>
          <p14:tracePt t="22580" x="2800350" y="2943225"/>
          <p14:tracePt t="22597" x="2819400" y="2886075"/>
          <p14:tracePt t="22613" x="2838450" y="2771775"/>
          <p14:tracePt t="22630" x="2838450" y="2743200"/>
          <p14:tracePt t="22647" x="2824163" y="2709863"/>
          <p14:tracePt t="22663" x="2776538" y="2647950"/>
          <p14:tracePt t="22665" x="2752725" y="2633663"/>
          <p14:tracePt t="22680" x="2719388" y="2605088"/>
          <p14:tracePt t="22697" x="2676525" y="2581275"/>
          <p14:tracePt t="22714" x="2652713" y="2576513"/>
          <p14:tracePt t="22730" x="2595563" y="2576513"/>
          <p14:tracePt t="22747" x="2524125" y="2581275"/>
          <p14:tracePt t="22764" x="2452688" y="2605088"/>
          <p14:tracePt t="22780" x="2395538" y="2619375"/>
          <p14:tracePt t="22797" x="2343150" y="2643188"/>
          <p14:tracePt t="22814" x="2300288" y="2662238"/>
          <p14:tracePt t="22830" x="2271713" y="2676525"/>
          <p14:tracePt t="22832" x="2257425" y="2690813"/>
          <p14:tracePt t="22847" x="2238375" y="2709863"/>
          <p14:tracePt t="22864" x="2200275" y="2738438"/>
          <p14:tracePt t="22880" x="2190750" y="2747963"/>
          <p14:tracePt t="22897" x="2181225" y="2767013"/>
          <p14:tracePt t="22900" x="2171700" y="2781300"/>
          <p14:tracePt t="22913" x="2166938" y="2814638"/>
          <p14:tracePt t="22930" x="2166938" y="2843213"/>
          <p14:tracePt t="22947" x="2166938" y="2938463"/>
          <p14:tracePt t="22964" x="2176463" y="2981325"/>
          <p14:tracePt t="22980" x="2205038" y="3033713"/>
          <p14:tracePt t="22998" x="2243138" y="3076575"/>
          <p14:tracePt t="23001" x="2266950" y="3100388"/>
          <p14:tracePt t="23014" x="2305050" y="3128963"/>
          <p14:tracePt t="23030" x="2366963" y="3152775"/>
          <p14:tracePt t="23047" x="2409825" y="3167063"/>
          <p14:tracePt t="23064" x="2466975" y="3167063"/>
          <p14:tracePt t="23080" x="2533650" y="3157538"/>
          <p14:tracePt t="23097" x="2586038" y="3124200"/>
          <p14:tracePt t="23100" x="2600325" y="3105150"/>
          <p14:tracePt t="23114" x="2614613" y="3076575"/>
          <p14:tracePt t="23130" x="2652713" y="2976563"/>
          <p14:tracePt t="23147" x="2652713" y="2900363"/>
          <p14:tracePt t="23164" x="2652713" y="2847975"/>
          <p14:tracePt t="23167" x="2624138" y="2805113"/>
          <p14:tracePt t="23180" x="2605088" y="2776538"/>
          <p14:tracePt t="23197" x="2590800" y="2762250"/>
          <p14:tracePt t="23214" x="2562225" y="2743200"/>
          <p14:tracePt t="23230" x="2528888" y="2738438"/>
          <p14:tracePt t="23232" x="2519363" y="2728913"/>
          <p14:tracePt t="23247" x="2486025" y="2728913"/>
          <p14:tracePt t="23264" x="2433638" y="2733675"/>
          <p14:tracePt t="23280" x="2414588" y="2738438"/>
          <p14:tracePt t="23297" x="2357438" y="2767013"/>
          <p14:tracePt t="23314" x="2314575" y="2795588"/>
          <p14:tracePt t="23330" x="2305050" y="2814638"/>
          <p14:tracePt t="23350" x="2281238" y="2847975"/>
          <p14:tracePt t="23364" x="2281238" y="2881313"/>
          <p14:tracePt t="23381" x="2286000" y="2924175"/>
          <p14:tracePt t="23397" x="2314575" y="2976563"/>
          <p14:tracePt t="23414" x="2352675" y="3019425"/>
          <p14:tracePt t="23430" x="2405063" y="3062288"/>
          <p14:tracePt t="23447" x="2495550" y="3124200"/>
          <p14:tracePt t="23464" x="2566988" y="3148013"/>
          <p14:tracePt t="23481" x="2586038" y="3152775"/>
          <p14:tracePt t="23498" x="2619375" y="3152775"/>
          <p14:tracePt t="23501" x="2633663" y="3152775"/>
          <p14:tracePt t="23514" x="2667000" y="3148013"/>
          <p14:tracePt t="23530" x="2705100" y="3100388"/>
          <p14:tracePt t="23547" x="2728913" y="3024188"/>
          <p14:tracePt t="23564" x="2733675" y="3005138"/>
          <p14:tracePt t="23581" x="2733675" y="2957513"/>
          <p14:tracePt t="23597" x="2728913" y="2924175"/>
          <p14:tracePt t="23614" x="2719388" y="2919413"/>
          <p14:tracePt t="23631" x="2709863" y="2905125"/>
          <p14:tracePt t="23670" x="2705100" y="2895600"/>
          <p14:tracePt t="23703" x="2700338" y="2895600"/>
          <p14:tracePt t="28836" x="0" y="0"/>
        </p14:tracePtLst>
        <p14:tracePtLst>
          <p14:tracePt t="35720" x="2924175" y="3105150"/>
          <p14:tracePt t="35814" x="2924175" y="3109913"/>
          <p14:tracePt t="35825" x="2924175" y="3133725"/>
          <p14:tracePt t="35835" x="2924175" y="3152775"/>
          <p14:tracePt t="35852" x="2924175" y="3200400"/>
          <p14:tracePt t="35869" x="2914650" y="3228975"/>
          <p14:tracePt t="35870" x="2914650" y="3233738"/>
          <p14:tracePt t="35885" x="2914650" y="3238500"/>
          <p14:tracePt t="35902" x="2914650" y="3243263"/>
          <p14:tracePt t="35919" x="2905125" y="3257550"/>
          <p14:tracePt t="35936" x="2881313" y="3262313"/>
          <p14:tracePt t="35953" x="2867025" y="3267075"/>
          <p14:tracePt t="35969" x="2862263" y="3267075"/>
          <p14:tracePt t="35987" x="2857500" y="3267075"/>
          <p14:tracePt t="36002" x="2838450" y="3267075"/>
          <p14:tracePt t="36019" x="2828925" y="3262313"/>
          <p14:tracePt t="36036" x="2762250" y="3228975"/>
          <p14:tracePt t="36052" x="2728913" y="3195638"/>
          <p14:tracePt t="36069" x="2714625" y="3181350"/>
          <p14:tracePt t="36086" x="2671763" y="3148013"/>
          <p14:tracePt t="36102" x="2652713" y="3128963"/>
          <p14:tracePt t="36105" x="2643188" y="3124200"/>
          <p14:tracePt t="36119" x="2619375" y="3109913"/>
          <p14:tracePt t="36136" x="2562225" y="3067050"/>
          <p14:tracePt t="36153" x="2519363" y="3043238"/>
          <p14:tracePt t="36169" x="2505075" y="3043238"/>
          <p14:tracePt t="36186" x="2490788" y="3043238"/>
          <p14:tracePt t="36202" x="2486025" y="3043238"/>
          <p14:tracePt t="36291" x="2481263" y="3048000"/>
          <p14:tracePt t="36301" x="2466975" y="3057525"/>
          <p14:tracePt t="36307" x="2443163" y="3100388"/>
          <p14:tracePt t="36319" x="2386013" y="3171825"/>
          <p14:tracePt t="36336" x="2252663" y="3324225"/>
          <p14:tracePt t="36353" x="2009775" y="3571875"/>
          <p14:tracePt t="36369" x="1752600" y="3819525"/>
          <p14:tracePt t="36371" x="1633538" y="3938588"/>
          <p14:tracePt t="36386" x="1366838" y="4191000"/>
          <p14:tracePt t="36402" x="1271588" y="4276725"/>
          <p14:tracePt t="36419" x="1090613" y="4433888"/>
          <p14:tracePt t="36436" x="895350" y="4591050"/>
          <p14:tracePt t="36438" x="838200" y="4614863"/>
          <p14:tracePt t="36452" x="723900" y="4705350"/>
          <p14:tracePt t="36469" x="690563" y="4729163"/>
          <p14:tracePt t="36486" x="671513" y="4738688"/>
          <p14:tracePt t="36534" x="676275" y="4738688"/>
          <p14:tracePt t="36548" x="681038" y="4738688"/>
          <p14:tracePt t="36578" x="685800" y="4738688"/>
          <p14:tracePt t="36588" x="690563" y="4733925"/>
          <p14:tracePt t="36600" x="700088" y="4733925"/>
          <p14:tracePt t="36603" x="704850" y="4733925"/>
          <p14:tracePt t="36619" x="723900" y="4719638"/>
          <p14:tracePt t="36636" x="776288" y="4633913"/>
          <p14:tracePt t="36652" x="890588" y="4433888"/>
          <p14:tracePt t="36669" x="1062038" y="4157663"/>
          <p14:tracePt t="36670" x="1133475" y="4062413"/>
          <p14:tracePt t="36685" x="1223963" y="3952875"/>
          <p14:tracePt t="36702" x="1390650" y="3719513"/>
          <p14:tracePt t="36719" x="1647825" y="3452813"/>
          <p14:tracePt t="36736" x="1819275" y="3252788"/>
          <p14:tracePt t="36753" x="1866900" y="3186113"/>
          <p14:tracePt t="36769" x="1885950" y="3157538"/>
          <p14:tracePt t="36922" x="1881188" y="3171825"/>
          <p14:tracePt t="36928" x="1871663" y="3190875"/>
          <p14:tracePt t="36938" x="1852613" y="3214688"/>
          <p14:tracePt t="36953" x="1785938" y="3305175"/>
          <p14:tracePt t="36970" x="1662113" y="3481388"/>
          <p14:tracePt t="36987" x="1528763" y="3633788"/>
          <p14:tracePt t="37003" x="1371600" y="3790950"/>
          <p14:tracePt t="37020" x="1152525" y="4024313"/>
          <p14:tracePt t="37036" x="1004888" y="4191000"/>
          <p14:tracePt t="37054" x="871538" y="4333875"/>
          <p14:tracePt t="37069" x="723900" y="4505325"/>
          <p14:tracePt t="37087" x="676275" y="4548188"/>
          <p14:tracePt t="37103" x="661988" y="4567238"/>
          <p14:tracePt t="37322" x="0" y="0"/>
        </p14:tracePtLst>
        <p14:tracePtLst>
          <p14:tracePt t="38471" x="8924925" y="3481388"/>
          <p14:tracePt t="38506" x="8920163" y="3481388"/>
          <p14:tracePt t="38516" x="8910638" y="3481388"/>
          <p14:tracePt t="38522" x="8886825" y="3481388"/>
          <p14:tracePt t="38536" x="8858250" y="3481388"/>
          <p14:tracePt t="38553" x="8820150" y="3481388"/>
          <p14:tracePt t="38572" x="8767763" y="3481388"/>
          <p14:tracePt t="38586" x="8734425" y="3486150"/>
          <p14:tracePt t="38604" x="8662988" y="3509963"/>
          <p14:tracePt t="38620" x="8629650" y="3524250"/>
          <p14:tracePt t="38637" x="8553450" y="3571875"/>
          <p14:tracePt t="38653" x="8534400" y="3576638"/>
          <p14:tracePt t="38670" x="8529638" y="3581400"/>
          <p14:tracePt t="38699" x="8529638" y="3586163"/>
          <p14:tracePt t="38709" x="8524875" y="3586163"/>
          <p14:tracePt t="38720" x="8524875" y="3590925"/>
          <p14:tracePt t="38737" x="8524875" y="3614738"/>
          <p14:tracePt t="38754" x="8524875" y="3705225"/>
          <p14:tracePt t="38770" x="8524875" y="3762375"/>
          <p14:tracePt t="38787" x="8515350" y="3843338"/>
          <p14:tracePt t="38803" x="8515350" y="3924300"/>
          <p14:tracePt t="38820" x="8515350" y="3933825"/>
          <p14:tracePt t="38837" x="8515350" y="3952875"/>
          <p14:tracePt t="38839" x="8515350" y="3957638"/>
          <p14:tracePt t="38854" x="8515350" y="3967163"/>
          <p14:tracePt t="38870" x="8515350" y="3976688"/>
          <p14:tracePt t="38887" x="8515350" y="3981450"/>
          <p14:tracePt t="39027" x="8520113" y="3981450"/>
          <p14:tracePt t="39037" x="8529638" y="3990975"/>
          <p14:tracePt t="39040" x="8572500" y="4010025"/>
          <p14:tracePt t="39053" x="8615363" y="4033838"/>
          <p14:tracePt t="39070" x="8724900" y="4081463"/>
          <p14:tracePt t="39087" x="8777288" y="4095750"/>
          <p14:tracePt t="39104" x="8801100" y="4095750"/>
          <p14:tracePt t="39106" x="8820150" y="4095750"/>
          <p14:tracePt t="39120" x="8834438" y="4095750"/>
          <p14:tracePt t="39137" x="8843963" y="4095750"/>
          <p14:tracePt t="39173" x="8848725" y="4095750"/>
          <p14:tracePt t="39642" x="8848725" y="4090988"/>
          <p14:tracePt t="39652" x="8848725" y="4076700"/>
          <p14:tracePt t="39662" x="8848725" y="4057650"/>
          <p14:tracePt t="39670" x="8858250" y="4029075"/>
          <p14:tracePt t="39687" x="8872538" y="3910013"/>
          <p14:tracePt t="39703" x="8882063" y="3852863"/>
          <p14:tracePt t="39720" x="8886825" y="3819525"/>
          <p14:tracePt t="39737" x="8886825" y="3790950"/>
          <p14:tracePt t="39754" x="8896350" y="3781425"/>
          <p14:tracePt t="39770" x="8896350" y="3771900"/>
          <p14:tracePt t="39787" x="8896350" y="3767138"/>
          <p14:tracePt t="39995" x="8896350" y="3771900"/>
          <p14:tracePt t="40029" x="8896350" y="3781425"/>
          <p14:tracePt t="40041" x="8896350" y="3795713"/>
          <p14:tracePt t="40045" x="8896350" y="3824288"/>
          <p14:tracePt t="40056" x="8901113" y="3838575"/>
          <p14:tracePt t="40070" x="8901113" y="3876675"/>
          <p14:tracePt t="40087" x="8901113" y="3905250"/>
          <p14:tracePt t="40104" x="8901113" y="3914775"/>
          <p14:tracePt t="40121" x="8901113" y="3919538"/>
          <p14:tracePt t="40137" x="8901113" y="3924300"/>
          <p14:tracePt t="40154" x="8901113" y="3933825"/>
          <p14:tracePt t="40171" x="8901113" y="3943350"/>
          <p14:tracePt t="40230" x="8901113" y="3948113"/>
          <p14:tracePt t="40362" x="8901113" y="3952875"/>
          <p14:tracePt t="40366" x="8872538" y="3967163"/>
          <p14:tracePt t="40376" x="8815388" y="4005263"/>
          <p14:tracePt t="40387" x="8710613" y="4057650"/>
          <p14:tracePt t="40404" x="8162925" y="4352925"/>
          <p14:tracePt t="40421" x="7629525" y="4572000"/>
          <p14:tracePt t="40437" x="7053263" y="4748213"/>
          <p14:tracePt t="40454" x="6162675" y="4948238"/>
          <p14:tracePt t="40471" x="5476875" y="5081588"/>
          <p14:tracePt t="40488" x="4562475" y="5191125"/>
          <p14:tracePt t="40504" x="4114800" y="5243513"/>
          <p14:tracePt t="40521" x="3738563" y="5257800"/>
          <p14:tracePt t="40538" x="3448050" y="5257800"/>
          <p14:tracePt t="40554" x="3290888" y="5229225"/>
          <p14:tracePt t="40571" x="3195638" y="5195888"/>
          <p14:tracePt t="40588" x="3119438" y="5153025"/>
          <p14:tracePt t="40604" x="2990850" y="5067300"/>
          <p14:tracePt t="40621" x="2886075" y="4972050"/>
          <p14:tracePt t="40637" x="2828925" y="4919663"/>
          <p14:tracePt t="40654" x="2624138" y="4676775"/>
          <p14:tracePt t="40671" x="2509838" y="4510088"/>
          <p14:tracePt t="40688" x="2433638" y="4386263"/>
          <p14:tracePt t="40704" x="2362200" y="4233863"/>
          <p14:tracePt t="40721" x="2314575" y="4076700"/>
          <p14:tracePt t="40738" x="2314575" y="4029075"/>
          <p14:tracePt t="40754" x="2314575" y="4000500"/>
          <p14:tracePt t="40771" x="2305050" y="3990975"/>
          <p14:tracePt t="40791" x="2305050" y="3986213"/>
          <p14:tracePt t="40917" x="2309813" y="3986213"/>
          <p14:tracePt t="40926" x="2328863" y="3967163"/>
          <p14:tracePt t="40933" x="2362200" y="3929063"/>
          <p14:tracePt t="40943" x="2409825" y="3886200"/>
          <p14:tracePt t="40954" x="2490788" y="3786188"/>
          <p14:tracePt t="40971" x="2643188" y="3567113"/>
          <p14:tracePt t="40988" x="2724150" y="3443288"/>
          <p14:tracePt t="41004" x="2800350" y="3290888"/>
          <p14:tracePt t="41021" x="2857500" y="3167063"/>
          <p14:tracePt t="41021" x="2886075" y="3109913"/>
          <p14:tracePt t="41037" x="2928938" y="3052763"/>
          <p14:tracePt t="41054" x="2933700" y="3033713"/>
          <p14:tracePt t="41071" x="2938463" y="3033713"/>
          <p14:tracePt t="41088" x="2938463" y="3028950"/>
          <p14:tracePt t="41104" x="2952750" y="3019425"/>
          <p14:tracePt t="41121" x="2962275" y="3009900"/>
          <p14:tracePt t="41137" x="2967038" y="3000375"/>
          <p14:tracePt t="41174" x="2971800" y="3000375"/>
          <p14:tracePt t="41187" x="2990850" y="2976563"/>
          <p14:tracePt t="41204" x="3033713" y="2947988"/>
          <p14:tracePt t="41221" x="3071813" y="2928938"/>
          <p14:tracePt t="41238" x="3076575" y="2928938"/>
          <p14:tracePt t="41265" x="3081338" y="2928938"/>
          <p14:tracePt t="41275" x="3090863" y="2933700"/>
          <p14:tracePt t="41288" x="3100388" y="2943225"/>
          <p14:tracePt t="41305" x="3109913" y="2947988"/>
          <p14:tracePt t="41321" x="3128963" y="2957513"/>
          <p14:tracePt t="41338" x="3138488" y="2962275"/>
          <p14:tracePt t="41355" x="3157538" y="2976563"/>
          <p14:tracePt t="41358" x="3190875" y="3009900"/>
          <p14:tracePt t="41371" x="3248025" y="3076575"/>
          <p14:tracePt t="41388" x="3295650" y="3124200"/>
          <p14:tracePt t="41404" x="3314700" y="3143250"/>
          <p14:tracePt t="41421" x="3319463" y="3143250"/>
          <p14:tracePt t="41553" x="3319463" y="3128963"/>
          <p14:tracePt t="41559" x="3314700" y="3114675"/>
          <p14:tracePt t="41571" x="3314700" y="3105150"/>
          <p14:tracePt t="41588" x="3314700" y="3062288"/>
          <p14:tracePt t="41605" x="3314700" y="3028950"/>
          <p14:tracePt t="41621" x="3314700" y="3019425"/>
          <p14:tracePt t="41624" x="3314700" y="3014663"/>
          <p14:tracePt t="41659" x="3314700" y="3009900"/>
          <p14:tracePt t="41689" x="3319463" y="3009900"/>
          <p14:tracePt t="41845" x="3319463" y="3005138"/>
          <p14:tracePt t="41855" x="3324225" y="3005138"/>
          <p14:tracePt t="41865" x="3324225" y="3000375"/>
          <p14:tracePt t="41987" x="3324225" y="3019425"/>
          <p14:tracePt t="41998" x="3324225" y="3048000"/>
          <p14:tracePt t="42005" x="3319463" y="3095625"/>
          <p14:tracePt t="42021" x="3281363" y="3252788"/>
          <p14:tracePt t="42038" x="3228975" y="3448050"/>
          <p14:tracePt t="42055" x="3143250" y="3686175"/>
          <p14:tracePt t="42071" x="3071813" y="3905250"/>
          <p14:tracePt t="42088" x="3009900" y="4076700"/>
          <p14:tracePt t="42105" x="2971800" y="4200525"/>
          <p14:tracePt t="42107" x="2971800" y="4205288"/>
          <p14:tracePt t="42121" x="2971800" y="4210050"/>
          <p14:tracePt t="42158" x="2971800" y="4200525"/>
          <p14:tracePt t="42170" x="2971800" y="4186238"/>
          <p14:tracePt t="42179" x="2986088" y="4138613"/>
          <p14:tracePt t="42188" x="2990850" y="4105275"/>
          <p14:tracePt t="42205" x="3014663" y="4033838"/>
          <p14:tracePt t="42221" x="3043238" y="3914775"/>
          <p14:tracePt t="42238" x="3157538" y="3648075"/>
          <p14:tracePt t="42255" x="3186113" y="3567113"/>
          <p14:tracePt t="42271" x="3248025" y="3395663"/>
          <p14:tracePt t="42288" x="3376613" y="2967038"/>
          <p14:tracePt t="42305" x="3462338" y="2719388"/>
          <p14:tracePt t="42321" x="3519488" y="2557463"/>
          <p14:tracePt t="42338" x="3576638" y="2466975"/>
          <p14:tracePt t="42355" x="3581400" y="2457450"/>
          <p14:tracePt t="42441" x="3581400" y="2471738"/>
          <p14:tracePt t="42450" x="3581400" y="2500313"/>
          <p14:tracePt t="42461" x="3562350" y="2538413"/>
          <p14:tracePt t="42471" x="3552825" y="2605088"/>
          <p14:tracePt t="42488" x="3514725" y="2809875"/>
          <p14:tracePt t="42505" x="3462338" y="3057525"/>
          <p14:tracePt t="42507" x="3386138" y="3371850"/>
          <p14:tracePt t="42521" x="3343275" y="3624263"/>
          <p14:tracePt t="42538" x="3243263" y="4105275"/>
          <p14:tracePt t="42541" x="3200400" y="4305300"/>
          <p14:tracePt t="42555" x="3171825" y="4419600"/>
          <p14:tracePt t="42572" x="3138488" y="4614863"/>
          <p14:tracePt t="42588" x="3138488" y="4624388"/>
          <p14:tracePt t="42653" x="3138488" y="4619625"/>
          <p14:tracePt t="42657" x="3138488" y="4595813"/>
          <p14:tracePt t="42672" x="3157538" y="4548188"/>
          <p14:tracePt t="42688" x="3171825" y="4514850"/>
          <p14:tracePt t="42705" x="3200400" y="4419600"/>
          <p14:tracePt t="42708" x="3209925" y="4395788"/>
          <p14:tracePt t="42722" x="3219450" y="4371975"/>
          <p14:tracePt t="42738" x="3224213" y="4362450"/>
          <p14:tracePt t="42990"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Traditional Approach to Differentiate SPAM – </a:t>
            </a:r>
            <a:b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br>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Write Rules</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15</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E.g.  There are some common words associated with SPAM e-mails.</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If many of these words are in the e-mail, mark it as SPAM.  </a:t>
            </a:r>
            <a:endParaRPr lang="en-US" altLang="ko-KR" sz="2000" dirty="0">
              <a:latin typeface="Calibri" panose="020F0502020204030204" pitchFamily="34" charset="0"/>
              <a:cs typeface="Calibri" panose="020F0502020204030204" pitchFamily="34" charset="0"/>
            </a:endParaRPr>
          </a:p>
        </p:txBody>
      </p:sp>
      <p:pic>
        <p:nvPicPr>
          <p:cNvPr id="2050" name="Picture 2" descr="Image result for spam e-mails common wor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6616" y="1604524"/>
            <a:ext cx="6510767" cy="3759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253801"/>
      </p:ext>
    </p:extLst>
  </p:cSld>
  <p:clrMapOvr>
    <a:masterClrMapping/>
  </p:clrMapOvr>
  <mc:AlternateContent xmlns:mc="http://schemas.openxmlformats.org/markup-compatibility/2006" xmlns:p14="http://schemas.microsoft.com/office/powerpoint/2010/main">
    <mc:Choice Requires="p14">
      <p:transition spd="slow" p14:dur="2000" advTm="49381"/>
    </mc:Choice>
    <mc:Fallback xmlns="">
      <p:transition spd="slow" advTm="49381"/>
    </mc:Fallback>
  </mc:AlternateContent>
  <p:timing>
    <p:tnLst>
      <p:par>
        <p:cTn id="1" dur="indefinite" restart="never" nodeType="tmRoot"/>
      </p:par>
    </p:tnLst>
  </p:timing>
  <p:extLst mod="1">
    <p:ext uri="{3A86A75C-4F4B-4683-9AE1-C65F6400EC91}">
      <p14:laserTraceLst xmlns:p14="http://schemas.microsoft.com/office/powerpoint/2010/main">
        <p14:tracePtLst>
          <p14:tracePt t="5188" x="1662113" y="4181475"/>
          <p14:tracePt t="5318" x="1662113" y="4195763"/>
          <p14:tracePt t="5328" x="1671638" y="4243388"/>
          <p14:tracePt t="5335" x="1690688" y="4300538"/>
          <p14:tracePt t="5352" x="1704975" y="4352925"/>
          <p14:tracePt t="5369" x="1728788" y="4467225"/>
          <p14:tracePt t="5385" x="1738313" y="4481513"/>
          <p14:tracePt t="5402" x="1743075" y="4495800"/>
          <p14:tracePt t="5418" x="1762125" y="4519613"/>
          <p14:tracePt t="5435" x="1800225" y="4572000"/>
          <p14:tracePt t="5452" x="1833563" y="4614863"/>
          <p14:tracePt t="5456" x="1847850" y="4629150"/>
          <p14:tracePt t="5468" x="1852613" y="4629150"/>
          <p14:tracePt t="5491" x="1847850" y="4629150"/>
          <p14:tracePt t="5502" x="1833563" y="4633913"/>
          <p14:tracePt t="5518" x="1814513" y="4633913"/>
          <p14:tracePt t="5535" x="1785938" y="4643438"/>
          <p14:tracePt t="5552" x="1771650" y="4643438"/>
          <p14:tracePt t="5554" x="1757363" y="4643438"/>
          <p14:tracePt t="5568" x="1719263" y="4629150"/>
          <p14:tracePt t="5585" x="1657350" y="4614863"/>
          <p14:tracePt t="5602" x="1609725" y="4610100"/>
          <p14:tracePt t="5619" x="1566863" y="4610100"/>
          <p14:tracePt t="5621" x="1547813" y="4610100"/>
          <p14:tracePt t="5635" x="1528763" y="4624388"/>
          <p14:tracePt t="5652" x="1528763" y="4633913"/>
          <p14:tracePt t="5668" x="1528763" y="4657725"/>
          <p14:tracePt t="5685" x="1614488" y="4762500"/>
          <p14:tracePt t="5686" x="1647825" y="4795838"/>
          <p14:tracePt t="5702" x="1704975" y="4843463"/>
          <p14:tracePt t="5718" x="1738313" y="4881563"/>
          <p14:tracePt t="5735" x="1766888" y="4886325"/>
          <p14:tracePt t="5752" x="1814513" y="4891088"/>
          <p14:tracePt t="5768" x="1943100" y="4891088"/>
          <p14:tracePt t="5785" x="2133600" y="4867275"/>
          <p14:tracePt t="5802" x="2247900" y="4857750"/>
          <p14:tracePt t="5818" x="2781300" y="4733925"/>
          <p14:tracePt t="5835" x="3281363" y="4567238"/>
          <p14:tracePt t="5852" x="3524250" y="4481513"/>
          <p14:tracePt t="5869" x="3643313" y="4443413"/>
          <p14:tracePt t="5885" x="3676650" y="4438650"/>
          <p14:tracePt t="5902" x="3676650" y="4433888"/>
          <p14:tracePt t="5924" x="3671888" y="4433888"/>
          <p14:tracePt t="5950" x="3667125" y="4433888"/>
          <p14:tracePt t="5970" x="3662363" y="4433888"/>
          <p14:tracePt t="5979" x="3657600" y="4433888"/>
          <p14:tracePt t="5990" x="3648075" y="4433888"/>
          <p14:tracePt t="6006" x="3643313" y="4433888"/>
          <p14:tracePt t="6020" x="3638550" y="4433888"/>
          <p14:tracePt t="6036" x="3633788" y="4433888"/>
          <p14:tracePt t="6052" x="3624263" y="4438650"/>
          <p14:tracePt t="6069" x="3605213" y="4438650"/>
          <p14:tracePt t="6086" x="3557588" y="4433888"/>
          <p14:tracePt t="6104" x="3500438" y="4419600"/>
          <p14:tracePt t="6119" x="3367088" y="4391025"/>
          <p14:tracePt t="6136" x="3171825" y="4386263"/>
          <p14:tracePt t="6153" x="2986088" y="4386263"/>
          <p14:tracePt t="6170" x="2814638" y="4400550"/>
          <p14:tracePt t="6185" x="2671763" y="4419600"/>
          <p14:tracePt t="6204" x="2576513" y="4433888"/>
          <p14:tracePt t="6219" x="2533650" y="4462463"/>
          <p14:tracePt t="6236" x="2490788" y="4510088"/>
          <p14:tracePt t="6239" x="2481263" y="4529138"/>
          <p14:tracePt t="6252" x="2471738" y="4552950"/>
          <p14:tracePt t="6269" x="2452688" y="4586288"/>
          <p14:tracePt t="6286" x="2452688" y="4605338"/>
          <p14:tracePt t="6303" x="2471738" y="4629150"/>
          <p14:tracePt t="6319" x="2533650" y="4648200"/>
          <p14:tracePt t="6335" x="2686050" y="4657725"/>
          <p14:tracePt t="6352" x="2762250" y="4657725"/>
          <p14:tracePt t="6369" x="3009900" y="4614863"/>
          <p14:tracePt t="6386" x="3186113" y="4543425"/>
          <p14:tracePt t="6402" x="3286125" y="4481513"/>
          <p14:tracePt t="6419" x="3352800" y="4438650"/>
          <p14:tracePt t="6436" x="3362325" y="4433888"/>
          <p14:tracePt t="7308" x="3362325" y="4448175"/>
          <p14:tracePt t="7318" x="3371850" y="4505325"/>
          <p14:tracePt t="7323" x="3381375" y="4572000"/>
          <p14:tracePt t="7336" x="3400425" y="4629150"/>
          <p14:tracePt t="7353" x="3462338" y="4800600"/>
          <p14:tracePt t="7369" x="3552825" y="4976813"/>
          <p14:tracePt t="7372" x="3605213" y="5067300"/>
          <p14:tracePt t="7386" x="3729038" y="5210175"/>
          <p14:tracePt t="7403" x="3843338" y="5286375"/>
          <p14:tracePt t="7419" x="3905250" y="5319713"/>
          <p14:tracePt t="7436" x="3933825" y="5324475"/>
          <p14:tracePt t="7439" x="3962400" y="5334000"/>
          <p14:tracePt t="7453" x="4029075" y="5334000"/>
          <p14:tracePt t="7469" x="4086225" y="5343525"/>
          <p14:tracePt t="7486" x="4157663" y="5329238"/>
          <p14:tracePt t="7503" x="4257675" y="5286375"/>
          <p14:tracePt t="7519" x="4291013" y="5267325"/>
          <p14:tracePt t="7536" x="4310063" y="5248275"/>
          <p14:tracePt t="7539" x="4314825" y="5238750"/>
          <p14:tracePt t="7553" x="4314825" y="5233988"/>
          <p14:tracePt t="7569" x="4319588" y="5229225"/>
          <p14:tracePt t="7586" x="4324350" y="5224463"/>
          <p14:tracePt t="7603" x="4333875" y="5210175"/>
          <p14:tracePt t="7606" x="4333875" y="5200650"/>
          <p14:tracePt t="7619" x="4338638" y="5195888"/>
          <p14:tracePt t="7636" x="4338638" y="5167313"/>
          <p14:tracePt t="7653" x="4333875" y="5133975"/>
          <p14:tracePt t="7669" x="4319588" y="5076825"/>
          <p14:tracePt t="7673" x="4314825" y="5043488"/>
          <p14:tracePt t="7686" x="4295775" y="5014913"/>
          <p14:tracePt t="7703" x="4271963" y="4953000"/>
          <p14:tracePt t="7719" x="4262438" y="4929188"/>
          <p14:tracePt t="7736" x="4248150" y="4905375"/>
          <p14:tracePt t="7754" x="4233863" y="4886325"/>
          <p14:tracePt t="7769" x="4224338" y="4881563"/>
          <p14:tracePt t="7787" x="4186238" y="4848225"/>
          <p14:tracePt t="7791" x="4171950" y="4833938"/>
          <p14:tracePt t="7803" x="4143375" y="4829175"/>
          <p14:tracePt t="7820" x="4119563" y="4814888"/>
          <p14:tracePt t="7836" x="4086225" y="4805363"/>
          <p14:tracePt t="7853" x="4052888" y="4805363"/>
          <p14:tracePt t="7870" x="4033838" y="4805363"/>
          <p14:tracePt t="7886" x="4019550" y="4805363"/>
          <p14:tracePt t="7903" x="3986213" y="4810125"/>
          <p14:tracePt t="7919" x="3952875" y="4829175"/>
          <p14:tracePt t="7936" x="3924300" y="4857750"/>
          <p14:tracePt t="7939" x="3914775" y="4886325"/>
          <p14:tracePt t="7953" x="3914775" y="4905375"/>
          <p14:tracePt t="7970" x="3914775" y="4948238"/>
          <p14:tracePt t="7986" x="3924300" y="4972050"/>
          <p14:tracePt t="7989" x="3938588" y="4981575"/>
          <p14:tracePt t="8003" x="3948113" y="4995863"/>
          <p14:tracePt t="8019" x="3971925" y="4995863"/>
          <p14:tracePt t="8036" x="3986213" y="5005388"/>
          <p14:tracePt t="8053" x="4038600" y="5000625"/>
          <p14:tracePt t="8069" x="4081463" y="4981575"/>
          <p14:tracePt t="8086" x="4119563" y="4943475"/>
          <p14:tracePt t="8103" x="4138613" y="4924425"/>
          <p14:tracePt t="8119" x="4138613" y="4910138"/>
          <p14:tracePt t="8136" x="4124325" y="4852988"/>
          <p14:tracePt t="8153" x="4095750" y="4810125"/>
          <p14:tracePt t="8169" x="4071938" y="4786313"/>
          <p14:tracePt t="8186" x="4038600" y="4781550"/>
          <p14:tracePt t="8203" x="4029075" y="4781550"/>
          <p14:tracePt t="8220" x="4014788" y="4781550"/>
          <p14:tracePt t="8221" x="4005263" y="4781550"/>
          <p14:tracePt t="8246" x="4000500" y="4786313"/>
          <p14:tracePt t="8256" x="4000500" y="4791075"/>
          <p14:tracePt t="8270" x="3990975" y="4819650"/>
          <p14:tracePt t="8287" x="4000500" y="4872038"/>
          <p14:tracePt t="8303" x="4005263" y="4876800"/>
          <p14:tracePt t="8320" x="4038600" y="4895850"/>
          <p14:tracePt t="8321" x="4052888" y="4895850"/>
          <p14:tracePt t="8336" x="4086225" y="4905375"/>
          <p14:tracePt t="8353" x="4129088" y="4905375"/>
          <p14:tracePt t="8370" x="4205288" y="4886325"/>
          <p14:tracePt t="8387" x="4243388" y="4872038"/>
          <p14:tracePt t="8403" x="4257675" y="4862513"/>
          <p14:tracePt t="8458" x="4267200" y="4862513"/>
          <p14:tracePt t="8468" x="4276725" y="4862513"/>
          <p14:tracePt t="8474" x="4295775" y="4867275"/>
          <p14:tracePt t="8487" x="4381500" y="4891088"/>
          <p14:tracePt t="8503" x="4448175" y="4919663"/>
          <p14:tracePt t="8520" x="4743450" y="4976813"/>
          <p14:tracePt t="8523" x="4881563" y="4986338"/>
          <p14:tracePt t="8537" x="5267325" y="5000625"/>
          <p14:tracePt t="8553" x="6076950" y="4948238"/>
          <p14:tracePt t="8570" x="6462713" y="4862513"/>
          <p14:tracePt t="8586" x="6938963" y="4714875"/>
          <p14:tracePt t="8589" x="7138988" y="4610100"/>
          <p14:tracePt t="8603" x="7458075" y="4305300"/>
          <p14:tracePt t="8620" x="7634288" y="4000500"/>
          <p14:tracePt t="8636" x="7686675" y="3771900"/>
          <p14:tracePt t="8653" x="7686675" y="3705225"/>
          <p14:tracePt t="8656" x="7681913" y="3652838"/>
          <p14:tracePt t="8670" x="7653338" y="3595688"/>
          <p14:tracePt t="8687" x="7543800" y="3457575"/>
          <p14:tracePt t="8703" x="7510463" y="3424238"/>
          <p14:tracePt t="8720" x="7472363" y="3395663"/>
          <p14:tracePt t="8736" x="7439025" y="3367088"/>
          <p14:tracePt t="8753" x="7415213" y="3352800"/>
          <p14:tracePt t="8755" x="7391400" y="3348038"/>
          <p14:tracePt t="8770" x="7381875" y="3343275"/>
          <p14:tracePt t="8786" x="7329488" y="3328988"/>
          <p14:tracePt t="8803" x="7296150" y="3314700"/>
          <p14:tracePt t="8820" x="7229475" y="3267075"/>
          <p14:tracePt t="8822" x="7186613" y="3238500"/>
          <p14:tracePt t="8836" x="7024688" y="3148013"/>
          <p14:tracePt t="8853" x="6900863" y="3076575"/>
          <p14:tracePt t="8870" x="6829425" y="3048000"/>
          <p14:tracePt t="8887" x="6624638" y="2962275"/>
          <p14:tracePt t="8903" x="6562725" y="2928938"/>
          <p14:tracePt t="8920" x="6548438" y="2924175"/>
          <p14:tracePt t="8923" x="6534150" y="2914650"/>
          <p14:tracePt t="8937" x="6529388" y="2914650"/>
          <p14:tracePt t="8968" x="6529388" y="2909888"/>
          <p14:tracePt t="9050" x="6529388" y="2928938"/>
          <p14:tracePt t="9054" x="6538913" y="2957513"/>
          <p14:tracePt t="9070" x="6600825" y="3038475"/>
          <p14:tracePt t="9087" x="6634163" y="3071813"/>
          <p14:tracePt t="9090" x="6681788" y="3119438"/>
          <p14:tracePt t="9103" x="6748463" y="3171825"/>
          <p14:tracePt t="9120" x="6800850" y="3190875"/>
          <p14:tracePt t="9137" x="6848475" y="3190875"/>
          <p14:tracePt t="9153" x="6881813" y="3190875"/>
          <p14:tracePt t="9170" x="6900863" y="3171825"/>
          <p14:tracePt t="9187" x="6915150" y="3143250"/>
          <p14:tracePt t="9190" x="6915150" y="3133725"/>
          <p14:tracePt t="9203" x="6915150" y="3128963"/>
          <p14:tracePt t="9220" x="6900863" y="3109913"/>
          <p14:tracePt t="9238" x="6862763" y="3057525"/>
          <p14:tracePt t="9241" x="6843713" y="3043238"/>
          <p14:tracePt t="9253" x="6829425" y="3033713"/>
          <p14:tracePt t="9270" x="6767513" y="3005138"/>
          <p14:tracePt t="9287" x="6738938" y="3000375"/>
          <p14:tracePt t="9305" x="6677025" y="2995613"/>
          <p14:tracePt t="9320" x="6662738" y="2995613"/>
          <p14:tracePt t="9338" x="6629400" y="3028950"/>
          <p14:tracePt t="9353" x="6605588" y="3090863"/>
          <p14:tracePt t="9371" x="6605588" y="3157538"/>
          <p14:tracePt t="9387" x="6605588" y="3205163"/>
          <p14:tracePt t="9403" x="6624638" y="3233738"/>
          <p14:tracePt t="9420" x="6662738" y="3252788"/>
          <p14:tracePt t="9437" x="6734175" y="3286125"/>
          <p14:tracePt t="9453" x="6796088" y="3295650"/>
          <p14:tracePt t="9470" x="6881813" y="3295650"/>
          <p14:tracePt t="9473" x="6910388" y="3290888"/>
          <p14:tracePt t="9487" x="6938963" y="3290888"/>
          <p14:tracePt t="9504" x="6967538" y="3267075"/>
          <p14:tracePt t="9520" x="6977063" y="3252788"/>
          <p14:tracePt t="9537" x="6986588" y="3228975"/>
          <p14:tracePt t="9553" x="6986588" y="3205163"/>
          <p14:tracePt t="9570" x="6981825" y="3186113"/>
          <p14:tracePt t="9587" x="6977063" y="3162300"/>
          <p14:tracePt t="9603" x="6972300" y="3162300"/>
          <p14:tracePt t="9624" x="6972300" y="3157538"/>
          <p14:tracePt t="9951" x="0" y="0"/>
        </p14:tracePtLst>
        <p14:tracePtLst>
          <p14:tracePt t="10465" x="5148263" y="2819400"/>
          <p14:tracePt t="10541" x="5143500" y="2819400"/>
          <p14:tracePt t="10547" x="5138738" y="2805113"/>
          <p14:tracePt t="10558" x="5129213" y="2800350"/>
          <p14:tracePt t="10571" x="5114925" y="2781300"/>
          <p14:tracePt t="10587" x="5095875" y="2776538"/>
          <p14:tracePt t="10604" x="5081588" y="2771775"/>
          <p14:tracePt t="10621" x="5038725" y="2762250"/>
          <p14:tracePt t="10637" x="5019675" y="2762250"/>
          <p14:tracePt t="10654" x="5014913" y="2762250"/>
          <p14:tracePt t="10670" x="5010150" y="2762250"/>
          <p14:tracePt t="10688" x="5010150" y="2786063"/>
          <p14:tracePt t="10704" x="5019675" y="2847975"/>
          <p14:tracePt t="10721" x="5038725" y="2881313"/>
          <p14:tracePt t="10738" x="5119688" y="2943225"/>
          <p14:tracePt t="10741" x="5172075" y="2971800"/>
          <p14:tracePt t="10754" x="5238750" y="2990850"/>
          <p14:tracePt t="10771" x="5381625" y="2990850"/>
          <p14:tracePt t="10787" x="5572125" y="2990850"/>
          <p14:tracePt t="10804" x="5643563" y="2971800"/>
          <p14:tracePt t="10807" x="5657850" y="2957513"/>
          <p14:tracePt t="10821" x="5662613" y="2952750"/>
          <p14:tracePt t="10837" x="5662613" y="2938463"/>
          <p14:tracePt t="10854" x="5648325" y="2914650"/>
          <p14:tracePt t="10871" x="5576888" y="2886075"/>
          <p14:tracePt t="10889" x="5524500" y="2862263"/>
          <p14:tracePt t="10904" x="5510213" y="2862263"/>
          <p14:tracePt t="10922" x="5457825" y="2871788"/>
          <p14:tracePt t="10937" x="5438775" y="2886075"/>
          <p14:tracePt t="10954" x="5434013" y="2890838"/>
          <p14:tracePt t="10971" x="5434013" y="2900363"/>
          <p14:tracePt t="11191" x="0" y="0"/>
        </p14:tracePtLst>
        <p14:tracePtLst>
          <p14:tracePt t="15914" x="6086475" y="2090738"/>
          <p14:tracePt t="16052" x="6034088" y="2090738"/>
          <p14:tracePt t="16056" x="6005513" y="2090738"/>
          <p14:tracePt t="16073" x="5815013" y="2090738"/>
          <p14:tracePt t="16090" x="5676900" y="2090738"/>
          <p14:tracePt t="16106" x="4976813" y="2062163"/>
          <p14:tracePt t="16123" x="4371975" y="2047875"/>
          <p14:tracePt t="16140" x="3824288" y="2033588"/>
          <p14:tracePt t="16156" x="3357563" y="2033588"/>
          <p14:tracePt t="16173" x="2957513" y="2038350"/>
          <p14:tracePt t="16189" x="2805113" y="2038350"/>
          <p14:tracePt t="16206" x="2676525" y="2047875"/>
          <p14:tracePt t="16223" x="2509838" y="2066925"/>
          <p14:tracePt t="16240" x="2400300" y="2085975"/>
          <p14:tracePt t="16244" x="2357438" y="2095500"/>
          <p14:tracePt t="16256" x="2266950" y="2100263"/>
          <p14:tracePt t="16273" x="2171700" y="2109788"/>
          <p14:tracePt t="16289" x="2133600" y="2109788"/>
          <p14:tracePt t="16306" x="2028825" y="2109788"/>
          <p14:tracePt t="16307" x="1938338" y="2119313"/>
          <p14:tracePt t="16323" x="1881188" y="2128838"/>
          <p14:tracePt t="16339" x="1843088" y="2128838"/>
          <p14:tracePt t="16356" x="1819275" y="2128838"/>
          <p14:tracePt t="16373" x="1804988" y="2128838"/>
          <p14:tracePt t="16389" x="1800225" y="2133600"/>
          <p14:tracePt t="16406" x="1790700" y="2133600"/>
          <p14:tracePt t="16524" x="1790700" y="2138363"/>
          <p14:tracePt t="16533" x="1785938" y="2181225"/>
          <p14:tracePt t="16539" x="1776413" y="2257425"/>
          <p14:tracePt t="16556" x="1762125" y="2557463"/>
          <p14:tracePt t="16573" x="1752600" y="2671763"/>
          <p14:tracePt t="16589" x="1709738" y="3028950"/>
          <p14:tracePt t="16606" x="1685925" y="3290888"/>
          <p14:tracePt t="16623" x="1685925" y="3543300"/>
          <p14:tracePt t="16639" x="1676400" y="3724275"/>
          <p14:tracePt t="16656" x="1666875" y="3876675"/>
          <p14:tracePt t="16673" x="1662113" y="3971925"/>
          <p14:tracePt t="16691" x="1652588" y="4100513"/>
          <p14:tracePt t="16706" x="1643063" y="4167188"/>
          <p14:tracePt t="16723" x="1643063" y="4224338"/>
          <p14:tracePt t="16740" x="1628775" y="4281488"/>
          <p14:tracePt t="16756" x="1619250" y="4319588"/>
          <p14:tracePt t="16773" x="1600200" y="4405313"/>
          <p14:tracePt t="16789" x="1600200" y="4448175"/>
          <p14:tracePt t="16806" x="1600200" y="4505325"/>
          <p14:tracePt t="16823" x="1595438" y="4514850"/>
          <p14:tracePt t="16883" x="1595438" y="4519613"/>
          <p14:tracePt t="16893" x="1595438" y="4524375"/>
          <p14:tracePt t="16909" x="1595438" y="4529138"/>
          <p14:tracePt t="16959" x="1595438" y="4533900"/>
          <p14:tracePt t="16969" x="1595438" y="4538663"/>
          <p14:tracePt t="16973" x="1595438" y="4552950"/>
          <p14:tracePt t="16990" x="1609725" y="4610100"/>
          <p14:tracePt t="17006" x="1624013" y="4629150"/>
          <p14:tracePt t="17023" x="1643063" y="4672013"/>
          <p14:tracePt t="17040" x="1657350" y="4705350"/>
          <p14:tracePt t="17056" x="1662113" y="4714875"/>
          <p14:tracePt t="17073" x="1666875" y="4733925"/>
          <p14:tracePt t="17090" x="1666875" y="4738688"/>
          <p14:tracePt t="17090" x="1666875" y="4757738"/>
          <p14:tracePt t="17106" x="1676400" y="4776788"/>
          <p14:tracePt t="17123" x="1676400" y="4781550"/>
          <p14:tracePt t="17206" x="1681163" y="4781550"/>
          <p14:tracePt t="17222" x="1685925" y="4781550"/>
          <p14:tracePt t="17231" x="1704975" y="4786313"/>
          <p14:tracePt t="17241" x="1733550" y="4786313"/>
          <p14:tracePt t="17257" x="1847850" y="4786313"/>
          <p14:tracePt t="17273" x="2114550" y="4786313"/>
          <p14:tracePt t="17290" x="2409825" y="4800600"/>
          <p14:tracePt t="17306" x="2905125" y="4872038"/>
          <p14:tracePt t="17323" x="3852863" y="4962525"/>
          <p14:tracePt t="17340" x="4648200" y="5048250"/>
          <p14:tracePt t="17356" x="5362575" y="5100638"/>
          <p14:tracePt t="17373" x="6238875" y="5205413"/>
          <p14:tracePt t="17390" x="6743700" y="5233988"/>
          <p14:tracePt t="17406" x="7305675" y="5243513"/>
          <p14:tracePt t="17423" x="7543800" y="5257800"/>
          <p14:tracePt t="17440" x="7643813" y="5257800"/>
          <p14:tracePt t="17457" x="7800975" y="5267325"/>
          <p14:tracePt t="17474" x="7929563" y="5276850"/>
          <p14:tracePt t="17490" x="7934325" y="5276850"/>
          <p14:tracePt t="17506" x="7934325" y="5281613"/>
          <p14:tracePt t="17938" x="7934325" y="5267325"/>
          <p14:tracePt t="17944" x="7934325" y="5248275"/>
          <p14:tracePt t="17957" x="7929563" y="5200650"/>
          <p14:tracePt t="17974" x="7929563" y="5157788"/>
          <p14:tracePt t="17990" x="7924800" y="5029200"/>
          <p14:tracePt t="18007" x="7915275" y="4972050"/>
          <p14:tracePt t="18024" x="7905750" y="4819650"/>
          <p14:tracePt t="18027" x="7896225" y="4752975"/>
          <p14:tracePt t="18040" x="7877175" y="4648200"/>
          <p14:tracePt t="18057" x="7858125" y="4481513"/>
          <p14:tracePt t="18074" x="7848600" y="4324350"/>
          <p14:tracePt t="18091" x="7839075" y="4171950"/>
          <p14:tracePt t="18107" x="7829550" y="3910013"/>
          <p14:tracePt t="18124" x="7810500" y="3705225"/>
          <p14:tracePt t="18140" x="7796213" y="3500438"/>
          <p14:tracePt t="18157" x="7796213" y="3348038"/>
          <p14:tracePt t="18173" x="7796213" y="3233738"/>
          <p14:tracePt t="18190" x="7791450" y="3076575"/>
          <p14:tracePt t="18207" x="7781925" y="2995613"/>
          <p14:tracePt t="18224" x="7781925" y="2905125"/>
          <p14:tracePt t="18241" x="7772400" y="2786063"/>
          <p14:tracePt t="18257" x="7772400" y="2714625"/>
          <p14:tracePt t="18274" x="7762875" y="2662238"/>
          <p14:tracePt t="18290" x="7762875" y="2638425"/>
          <p14:tracePt t="18293" x="7762875" y="2609850"/>
          <p14:tracePt t="18307" x="7758113" y="2509838"/>
          <p14:tracePt t="18324" x="7748588" y="2462213"/>
          <p14:tracePt t="18340" x="7743825" y="2428875"/>
          <p14:tracePt t="18357" x="7734300" y="2395538"/>
          <p14:tracePt t="18374" x="7729538" y="2376488"/>
          <p14:tracePt t="18391" x="7724775" y="2333625"/>
          <p14:tracePt t="18407" x="7715250" y="2300288"/>
          <p14:tracePt t="18424" x="7715250" y="2290763"/>
          <p14:tracePt t="18441" x="7715250" y="2286000"/>
          <p14:tracePt t="18457" x="7710488" y="2286000"/>
          <p14:tracePt t="18638" x="7710488" y="2290763"/>
          <p14:tracePt t="18650" x="7710488" y="2295525"/>
          <p14:tracePt t="18675" x="0" y="0"/>
        </p14:tracePtLst>
        <p14:tracePtLst>
          <p14:tracePt t="23356" x="7620000" y="1814513"/>
          <p14:tracePt t="23402" x="7615238" y="1814513"/>
          <p14:tracePt t="23412" x="7600950" y="1800225"/>
          <p14:tracePt t="23418" x="7562850" y="1790700"/>
          <p14:tracePt t="23428" x="7519988" y="1776413"/>
          <p14:tracePt t="23442" x="7381875" y="1728788"/>
          <p14:tracePt t="23459" x="7248525" y="1700213"/>
          <p14:tracePt t="23476" x="7019925" y="1671638"/>
          <p14:tracePt t="23493" x="6496050" y="1643063"/>
          <p14:tracePt t="23509" x="6067425" y="1614488"/>
          <p14:tracePt t="23526" x="5638800" y="1590675"/>
          <p14:tracePt t="23542" x="5014913" y="1571625"/>
          <p14:tracePt t="23559" x="4686300" y="1590675"/>
          <p14:tracePt t="23576" x="4429125" y="1633538"/>
          <p14:tracePt t="23592" x="4143375" y="1681163"/>
          <p14:tracePt t="23609" x="4052888" y="1704975"/>
          <p14:tracePt t="23626" x="3871913" y="1743075"/>
          <p14:tracePt t="23643" x="3690938" y="1819275"/>
          <p14:tracePt t="23659" x="3576638" y="1885950"/>
          <p14:tracePt t="23676" x="3438525" y="1962150"/>
          <p14:tracePt t="23693" x="3300413" y="2047875"/>
          <p14:tracePt t="23695" x="3219450" y="2085975"/>
          <p14:tracePt t="23709" x="3052763" y="2176463"/>
          <p14:tracePt t="23726" x="2914650" y="2300288"/>
          <p14:tracePt t="23742" x="2738438" y="2471738"/>
          <p14:tracePt t="23759" x="2619375" y="2624138"/>
          <p14:tracePt t="23776" x="2505075" y="2800350"/>
          <p14:tracePt t="23792" x="2343150" y="3114675"/>
          <p14:tracePt t="23795" x="2300288" y="3248025"/>
          <p14:tracePt t="23809" x="2266950" y="3362325"/>
          <p14:tracePt t="23826" x="2205038" y="3614738"/>
          <p14:tracePt t="23843" x="2195513" y="3757613"/>
          <p14:tracePt t="23859" x="2195513" y="3871913"/>
          <p14:tracePt t="23861" x="2195513" y="3924300"/>
          <p14:tracePt t="23876" x="2224088" y="4033838"/>
          <p14:tracePt t="23893" x="2262188" y="4090988"/>
          <p14:tracePt t="23896" x="2290763" y="4124325"/>
          <p14:tracePt t="23909" x="2314575" y="4167188"/>
          <p14:tracePt t="23926" x="2381250" y="4229100"/>
          <p14:tracePt t="23929" x="2428875" y="4276725"/>
          <p14:tracePt t="23943" x="2486025" y="4324350"/>
          <p14:tracePt t="23959" x="2557463" y="4348163"/>
          <p14:tracePt t="23976" x="2600325" y="4362450"/>
          <p14:tracePt t="23993" x="2776538" y="4419600"/>
          <p14:tracePt t="24009" x="2947988" y="4471988"/>
          <p14:tracePt t="24026" x="3038475" y="4500563"/>
          <p14:tracePt t="24027" x="3167063" y="4510088"/>
          <p14:tracePt t="24043" x="3533775" y="4533900"/>
          <p14:tracePt t="24059" x="3795713" y="4533900"/>
          <p14:tracePt t="24076" x="4076700" y="4533900"/>
          <p14:tracePt t="24093" x="4500563" y="4524375"/>
          <p14:tracePt t="24109" x="4795838" y="4524375"/>
          <p14:tracePt t="24126" x="5053013" y="4514850"/>
          <p14:tracePt t="24129" x="5176838" y="4505325"/>
          <p14:tracePt t="24143" x="5372100" y="4491038"/>
          <p14:tracePt t="24159" x="5553075" y="4462463"/>
          <p14:tracePt t="24176" x="5710238" y="4433888"/>
          <p14:tracePt t="24193" x="5957888" y="4371975"/>
          <p14:tracePt t="24209" x="6043613" y="4338638"/>
          <p14:tracePt t="24226" x="6100763" y="4310063"/>
          <p14:tracePt t="24243" x="6129338" y="4286250"/>
          <p14:tracePt t="24259" x="6191250" y="4195763"/>
          <p14:tracePt t="24262" x="6219825" y="4138613"/>
          <p14:tracePt t="24276" x="6281738" y="4005263"/>
          <p14:tracePt t="24293" x="6338888" y="3848100"/>
          <p14:tracePt t="24297" x="6381750" y="3733800"/>
          <p14:tracePt t="24309" x="6424613" y="3614738"/>
          <p14:tracePt t="24326" x="6519863" y="3181350"/>
          <p14:tracePt t="24343" x="6519863" y="3052763"/>
          <p14:tracePt t="24360" x="6505575" y="2909888"/>
          <p14:tracePt t="24376" x="6477000" y="2838450"/>
          <p14:tracePt t="24393" x="6357938" y="2609850"/>
          <p14:tracePt t="24410" x="6267450" y="2481263"/>
          <p14:tracePt t="24426" x="6200775" y="2433638"/>
          <p14:tracePt t="24443" x="6148388" y="2395538"/>
          <p14:tracePt t="24459" x="6105525" y="2366963"/>
          <p14:tracePt t="24463" x="6091238" y="2366963"/>
          <p14:tracePt t="24477" x="6081713" y="2357438"/>
          <p14:tracePt t="24493" x="6076950" y="2357438"/>
          <p14:tracePt t="24509" x="6067425" y="2352675"/>
          <p14:tracePt t="24527" x="6057900" y="2352675"/>
          <p14:tracePt t="24696" x="6062663" y="2352675"/>
          <p14:tracePt t="24705" x="0" y="0"/>
        </p14:tracePtLst>
        <p14:tracePtLst>
          <p14:tracePt t="42318" x="5043488" y="1714500"/>
          <p14:tracePt t="42373" x="5038725" y="1714500"/>
          <p14:tracePt t="42409" x="5029200" y="1714500"/>
          <p14:tracePt t="42413" x="5019675" y="1714500"/>
          <p14:tracePt t="42423" x="5010150" y="1714500"/>
          <p14:tracePt t="42433" x="4986338" y="1714500"/>
          <p14:tracePt t="42450" x="4891088" y="1719263"/>
          <p14:tracePt t="42466" x="4743450" y="1747838"/>
          <p14:tracePt t="42483" x="4552950" y="1790700"/>
          <p14:tracePt t="42500" x="4176713" y="1890713"/>
          <p14:tracePt t="42517" x="3929063" y="1976438"/>
          <p14:tracePt t="42533" x="3709988" y="2062163"/>
          <p14:tracePt t="42535" x="3590925" y="2114550"/>
          <p14:tracePt t="42550" x="3371850" y="2238375"/>
          <p14:tracePt t="42567" x="3171825" y="2395538"/>
          <p14:tracePt t="42583" x="3009900" y="2586038"/>
          <p14:tracePt t="42600" x="2800350" y="2919413"/>
          <p14:tracePt t="42617" x="2614613" y="3295650"/>
          <p14:tracePt t="42633" x="2543175" y="3529013"/>
          <p14:tracePt t="42650" x="2519363" y="3800475"/>
          <p14:tracePt t="42667" x="2524125" y="3967163"/>
          <p14:tracePt t="42684" x="2552700" y="4114800"/>
          <p14:tracePt t="42700" x="2600325" y="4262438"/>
          <p14:tracePt t="42717" x="2643188" y="4348163"/>
          <p14:tracePt t="42733" x="2705100" y="4429125"/>
          <p14:tracePt t="42750" x="2833688" y="4514850"/>
          <p14:tracePt t="42767" x="2943225" y="4581525"/>
          <p14:tracePt t="42769" x="3000375" y="4619625"/>
          <p14:tracePt t="42783" x="3081338" y="4662488"/>
          <p14:tracePt t="42800" x="3309938" y="4748213"/>
          <p14:tracePt t="42817" x="3519488" y="4819650"/>
          <p14:tracePt t="42833" x="3752850" y="4905375"/>
          <p14:tracePt t="42835" x="4000500" y="4986338"/>
          <p14:tracePt t="42850" x="4262438" y="5062538"/>
          <p14:tracePt t="42867" x="4376738" y="5086350"/>
          <p14:tracePt t="42868" x="4505325" y="5095875"/>
          <p14:tracePt t="42884" x="4629150" y="5095875"/>
          <p14:tracePt t="42900" x="5186363" y="5014913"/>
          <p14:tracePt t="42917" x="5519738" y="4929188"/>
          <p14:tracePt t="42933" x="5648325" y="4895850"/>
          <p14:tracePt t="42936" x="5762625" y="4867275"/>
          <p14:tracePt t="42950" x="6015038" y="4781550"/>
          <p14:tracePt t="42967" x="6419850" y="4595813"/>
          <p14:tracePt t="42983" x="6619875" y="4481513"/>
          <p14:tracePt t="43000" x="6762750" y="4357688"/>
          <p14:tracePt t="43017" x="6834188" y="4171950"/>
          <p14:tracePt t="43034" x="6862763" y="4014788"/>
          <p14:tracePt t="43037" x="6862763" y="3938588"/>
          <p14:tracePt t="43050" x="6862763" y="3876675"/>
          <p14:tracePt t="43067" x="6862763" y="3733800"/>
          <p14:tracePt t="43084" x="6838950" y="3605213"/>
          <p14:tracePt t="43101" x="6705600" y="3348038"/>
          <p14:tracePt t="43117" x="6481763" y="3038475"/>
          <p14:tracePt t="43134" x="6386513" y="2938463"/>
          <p14:tracePt t="43150" x="6043613" y="2643188"/>
          <p14:tracePt t="43167" x="5710238" y="2443163"/>
          <p14:tracePt t="43184" x="5343525" y="2266950"/>
          <p14:tracePt t="43200" x="4991100" y="2138363"/>
          <p14:tracePt t="43217" x="4557713" y="2024063"/>
          <p14:tracePt t="43234" x="4324350" y="1990725"/>
          <p14:tracePt t="43250" x="4090988" y="1981200"/>
          <p14:tracePt t="43267" x="3938588" y="1981200"/>
          <p14:tracePt t="43284" x="3795713" y="1985963"/>
          <p14:tracePt t="43300" x="3667125" y="2014538"/>
          <p14:tracePt t="43303" x="3609975" y="2033588"/>
          <p14:tracePt t="43317" x="3552825" y="2052638"/>
          <p14:tracePt t="43334" x="3433763" y="2095500"/>
          <p14:tracePt t="43350" x="3309938" y="2133600"/>
          <p14:tracePt t="43367" x="3219450" y="2200275"/>
          <p14:tracePt t="43369" x="3186113" y="2233613"/>
          <p14:tracePt t="43384" x="3128963" y="2281238"/>
          <p14:tracePt t="43400" x="2914650" y="2557463"/>
          <p14:tracePt t="43417" x="2862263" y="2662238"/>
          <p14:tracePt t="43434" x="2752725" y="2905125"/>
          <p14:tracePt t="43435" x="2657475" y="3190875"/>
          <p14:tracePt t="43451" x="2605088" y="3433763"/>
          <p14:tracePt t="43467" x="2571750" y="3690938"/>
          <p14:tracePt t="43484" x="2571750" y="4038600"/>
          <p14:tracePt t="43501" x="2586038" y="4267200"/>
          <p14:tracePt t="43517" x="2638425" y="4462463"/>
          <p14:tracePt t="43534" x="2676525" y="4605338"/>
          <p14:tracePt t="43550" x="2724150" y="4705350"/>
          <p14:tracePt t="43567" x="2747963" y="4767263"/>
          <p14:tracePt t="43584" x="2786063" y="4829175"/>
          <p14:tracePt t="43600" x="2843213" y="4886325"/>
          <p14:tracePt t="43617" x="2924175" y="4948238"/>
          <p14:tracePt t="43634" x="3009900" y="4986338"/>
          <p14:tracePt t="43651" x="3152775" y="5014913"/>
          <p14:tracePt t="43667" x="3409950" y="5048250"/>
          <p14:tracePt t="43684" x="3652838" y="5076825"/>
          <p14:tracePt t="43701" x="3929063" y="5091113"/>
          <p14:tracePt t="43704" x="4214813" y="5091113"/>
          <p14:tracePt t="43717" x="4581525" y="5091113"/>
          <p14:tracePt t="43734" x="4948238" y="5091113"/>
          <p14:tracePt t="43751" x="5105400" y="5091113"/>
          <p14:tracePt t="43767" x="5486400" y="5067300"/>
          <p14:tracePt t="43786" x="5795963" y="4995863"/>
          <p14:tracePt t="43800" x="6029325" y="4872038"/>
          <p14:tracePt t="43818" x="6134100" y="4776788"/>
          <p14:tracePt t="43834" x="6196013" y="4714875"/>
          <p14:tracePt t="43851" x="6305550" y="4500563"/>
          <p14:tracePt t="43868" x="6386513" y="4210050"/>
          <p14:tracePt t="43885" x="6415088" y="3981450"/>
          <p14:tracePt t="43901" x="6438900" y="3752850"/>
          <p14:tracePt t="43917" x="6438900" y="3524250"/>
          <p14:tracePt t="43934" x="6348413" y="3224213"/>
          <p14:tracePt t="43951" x="6234113" y="3000375"/>
          <p14:tracePt t="43967" x="6076950" y="2833688"/>
          <p14:tracePt t="43984" x="5867400" y="2647950"/>
          <p14:tracePt t="43986" x="5824538" y="2609850"/>
          <p14:tracePt t="44001" x="5776913" y="2586038"/>
          <p14:tracePt t="44018" x="5753100" y="2571750"/>
          <p14:tracePt t="44034" x="5748338" y="2566988"/>
          <p14:tracePt t="44127"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Problems with Traditional Approach</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16</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Writing rules takes a lot of effort. </a:t>
            </a:r>
          </a:p>
          <a:p>
            <a:r>
              <a:rPr lang="en-US" altLang="ko-KR" sz="2000" dirty="0" smtClean="0">
                <a:latin typeface="Calibri" panose="020F0502020204030204" pitchFamily="34" charset="0"/>
                <a:cs typeface="Calibri" panose="020F0502020204030204" pitchFamily="34" charset="0"/>
              </a:rPr>
              <a:t>The rules need constant updating.  </a:t>
            </a:r>
          </a:p>
          <a:p>
            <a:r>
              <a:rPr lang="en-US" altLang="ko-KR" sz="2000" dirty="0" smtClean="0">
                <a:latin typeface="Calibri" panose="020F0502020204030204" pitchFamily="34" charset="0"/>
                <a:cs typeface="Calibri" panose="020F0502020204030204" pitchFamily="34" charset="0"/>
              </a:rPr>
              <a:t>The approach is not really generalizable and needs to be manually done for all different applications. </a:t>
            </a:r>
          </a:p>
          <a:p>
            <a:endParaRPr lang="en-US" altLang="ko-KR" sz="2000" dirty="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These are “problems” in general for rule-based AI.</a:t>
            </a:r>
          </a:p>
          <a:p>
            <a:endParaRPr lang="en-US" altLang="ko-KR" sz="2000" dirty="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And this is where big data-based machine learning shines because the code is much more simpler and you don’t have to explicitly know or make the rules. </a:t>
            </a:r>
          </a:p>
          <a:p>
            <a:r>
              <a:rPr lang="en-US" altLang="ko-KR" sz="2000" dirty="0" smtClean="0">
                <a:latin typeface="Calibri" panose="020F0502020204030204" pitchFamily="34" charset="0"/>
                <a:cs typeface="Calibri" panose="020F0502020204030204" pitchFamily="34" charset="0"/>
              </a:rPr>
              <a:t>You just need a lot of data.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9893921"/>
      </p:ext>
    </p:extLst>
  </p:cSld>
  <p:clrMapOvr>
    <a:masterClrMapping/>
  </p:clrMapOvr>
  <mc:AlternateContent xmlns:mc="http://schemas.openxmlformats.org/markup-compatibility/2006" xmlns:p14="http://schemas.microsoft.com/office/powerpoint/2010/main">
    <mc:Choice Requires="p14">
      <p:transition spd="slow" p14:dur="2000" advTm="79771"/>
    </mc:Choice>
    <mc:Fallback xmlns="">
      <p:transition spd="slow" advTm="79771"/>
    </mc:Fallback>
  </mc:AlternateContent>
  <p:timing>
    <p:tnLst>
      <p:par>
        <p:cTn id="1" dur="indefinite" restart="never" nodeType="tmRoot"/>
      </p:par>
    </p:tnLst>
  </p:timing>
  <p:extLst mod="1">
    <p:ext uri="{3A86A75C-4F4B-4683-9AE1-C65F6400EC91}">
      <p14:laserTraceLst xmlns:p14="http://schemas.microsoft.com/office/powerpoint/2010/main">
        <p14:tracePtLst>
          <p14:tracePt t="9064" x="719138" y="1185863"/>
          <p14:tracePt t="9103" x="714375" y="1185863"/>
          <p14:tracePt t="9112" x="676275" y="1176338"/>
          <p14:tracePt t="9122" x="638175" y="1171575"/>
          <p14:tracePt t="9134" x="595313" y="1171575"/>
          <p14:tracePt t="9151" x="476250" y="1190625"/>
          <p14:tracePt t="9167" x="342900" y="1219200"/>
          <p14:tracePt t="9168" x="276225" y="1238250"/>
          <p14:tracePt t="9184" x="90488" y="1333500"/>
          <p14:tracePt t="9201" x="28575" y="1381125"/>
          <p14:tracePt t="9298" x="0" y="1604963"/>
          <p14:tracePt t="9304" x="57150" y="1624013"/>
          <p14:tracePt t="9317" x="109538" y="1628775"/>
          <p14:tracePt t="9334" x="300038" y="1624013"/>
          <p14:tracePt t="9351" x="585788" y="1566863"/>
          <p14:tracePt t="9368" x="747713" y="1528763"/>
          <p14:tracePt t="9384" x="909638" y="1447800"/>
          <p14:tracePt t="9401" x="985838" y="1376363"/>
          <p14:tracePt t="9418" x="1033463" y="1290638"/>
          <p14:tracePt t="9434" x="1033463" y="1228725"/>
          <p14:tracePt t="9451" x="1028700" y="1223963"/>
          <p14:tracePt t="9468" x="1019175" y="1195388"/>
          <p14:tracePt t="9484" x="990600" y="1171575"/>
          <p14:tracePt t="9501" x="957263" y="1157288"/>
          <p14:tracePt t="9517" x="933450" y="1157288"/>
          <p14:tracePt t="9534" x="904875" y="1166813"/>
          <p14:tracePt t="9551" x="690563" y="1247775"/>
          <p14:tracePt t="9568" x="476250" y="1319213"/>
          <p14:tracePt t="9584" x="390525" y="1352550"/>
          <p14:tracePt t="9601" x="366713" y="1366838"/>
          <p14:tracePt t="9618" x="352425" y="1385888"/>
          <p14:tracePt t="9634" x="347663" y="1390650"/>
          <p14:tracePt t="9653" x="347663" y="1395413"/>
          <p14:tracePt t="9668" x="385763" y="1414463"/>
          <p14:tracePt t="9684" x="428625" y="1433513"/>
          <p14:tracePt t="9701" x="661988" y="1533525"/>
          <p14:tracePt t="9702" x="781050" y="1576388"/>
          <p14:tracePt t="9718" x="1009650" y="1628775"/>
          <p14:tracePt t="9734" x="1228725" y="1647825"/>
          <p14:tracePt t="9751" x="1519238" y="1671638"/>
          <p14:tracePt t="9768" x="1724025" y="1700213"/>
          <p14:tracePt t="9784" x="1881188" y="1709738"/>
          <p14:tracePt t="9801" x="1962150" y="1709738"/>
          <p14:tracePt t="9848" x="1957388" y="1709738"/>
          <p14:tracePt t="9868" x="1952625" y="1709738"/>
          <p14:tracePt t="9879" x="1947863" y="1709738"/>
          <p14:tracePt t="9889" x="1943100" y="1709738"/>
          <p14:tracePt t="9901" x="1938338" y="1709738"/>
          <p14:tracePt t="9918" x="1928813" y="1709738"/>
          <p14:tracePt t="9935" x="1919288" y="1709738"/>
          <p14:tracePt t="9951" x="1914525" y="1709738"/>
          <p14:tracePt t="9968" x="1909763" y="1709738"/>
          <p14:tracePt t="9985" x="1900238" y="1709738"/>
          <p14:tracePt t="10040" x="1905000" y="1709738"/>
          <p14:tracePt t="10066" x="1909763" y="1709738"/>
          <p14:tracePt t="10070" x="1914525" y="1709738"/>
          <p14:tracePt t="10084" x="1924050" y="1709738"/>
          <p14:tracePt t="10101" x="1933575" y="1704975"/>
          <p14:tracePt t="10135" x="1938338" y="1704975"/>
          <p14:tracePt t="10177" x="1943100" y="1704975"/>
          <p14:tracePt t="10207" x="1947863" y="1704975"/>
          <p14:tracePt t="10223" x="1952625" y="1704975"/>
          <p14:tracePt t="10263" x="1962150" y="1704975"/>
          <p14:tracePt t="10267" x="1976438" y="1704975"/>
          <p14:tracePt t="10277" x="2038350" y="1704975"/>
          <p14:tracePt t="10287" x="2128838" y="1685925"/>
          <p14:tracePt t="10301" x="2290763" y="1647825"/>
          <p14:tracePt t="10318" x="2628900" y="1566863"/>
          <p14:tracePt t="10335" x="2757488" y="1533525"/>
          <p14:tracePt t="10352" x="3281363" y="1400175"/>
          <p14:tracePt t="10368" x="3557588" y="1333500"/>
          <p14:tracePt t="10385" x="3862388" y="1262063"/>
          <p14:tracePt t="10401" x="3967163" y="1243013"/>
          <p14:tracePt t="10418" x="3995738" y="1238250"/>
          <p14:tracePt t="10475" x="3990975" y="1238250"/>
          <p14:tracePt t="10496" x="3986213" y="1238250"/>
          <p14:tracePt t="10509" x="3981450" y="1238250"/>
          <p14:tracePt t="10631" x="3976688" y="1238250"/>
          <p14:tracePt t="10832" x="0" y="0"/>
        </p14:tracePtLst>
        <p14:tracePtLst>
          <p14:tracePt t="17303" x="3933825" y="2328863"/>
          <p14:tracePt t="17309" x="3829050" y="2266950"/>
          <p14:tracePt t="17321" x="3743325" y="2205038"/>
          <p14:tracePt t="17338" x="3586163" y="2109788"/>
          <p14:tracePt t="17354" x="3576638" y="2100263"/>
          <p14:tracePt t="17371" x="3562350" y="2085975"/>
          <p14:tracePt t="17388" x="3557588" y="2081213"/>
          <p14:tracePt t="17540" x="3552825" y="2081213"/>
          <p14:tracePt t="17550" x="3548063" y="2081213"/>
          <p14:tracePt t="17560" x="3529013" y="2081213"/>
          <p14:tracePt t="17571" x="3490913" y="2076450"/>
          <p14:tracePt t="17587" x="3348038" y="2076450"/>
          <p14:tracePt t="17604" x="3095625" y="2062163"/>
          <p14:tracePt t="17621" x="2781300" y="2052638"/>
          <p14:tracePt t="17638" x="2705100" y="2052638"/>
          <p14:tracePt t="17654" x="2552700" y="2052638"/>
          <p14:tracePt t="17657" x="2476500" y="2052638"/>
          <p14:tracePt t="17671" x="2424113" y="2052638"/>
          <p14:tracePt t="17688" x="2324100" y="2043113"/>
          <p14:tracePt t="17704" x="2300288" y="2043113"/>
          <p14:tracePt t="17721" x="2281238" y="2043113"/>
          <p14:tracePt t="17724" x="2266950" y="2043113"/>
          <p14:tracePt t="17738" x="2228850" y="2043113"/>
          <p14:tracePt t="17754" x="2162175" y="2043113"/>
          <p14:tracePt t="17771" x="2105025" y="2043113"/>
          <p14:tracePt t="17788" x="2085975" y="2043113"/>
          <p14:tracePt t="17805" x="2081213" y="2043113"/>
          <p14:tracePt t="17875" x="2081213" y="2038350"/>
          <p14:tracePt t="17879" x="2085975" y="2038350"/>
          <p14:tracePt t="17889" x="2090738" y="2038350"/>
          <p14:tracePt t="17905" x="2105025" y="2038350"/>
          <p14:tracePt t="17921" x="2190750" y="2033588"/>
          <p14:tracePt t="17939" x="2533650" y="2009775"/>
          <p14:tracePt t="17954" x="3186113" y="1995488"/>
          <p14:tracePt t="17972" x="3548063" y="1995488"/>
          <p14:tracePt t="17988" x="3833813" y="1995488"/>
          <p14:tracePt t="18005" x="4243388" y="1985963"/>
          <p14:tracePt t="18021" x="4305300" y="1985963"/>
          <p14:tracePt t="18038" x="4367213" y="1985963"/>
          <p14:tracePt t="18040" x="4376738" y="1985963"/>
          <p14:tracePt t="18054" x="4381500" y="1985963"/>
          <p14:tracePt t="18197" x="4376738" y="1985963"/>
          <p14:tracePt t="18213" x="4371975" y="1985963"/>
          <p14:tracePt t="18223" x="4352925" y="1985963"/>
          <p14:tracePt t="18227" x="4305300" y="1985963"/>
          <p14:tracePt t="18238" x="4229100" y="1985963"/>
          <p14:tracePt t="18255" x="4024313" y="1990725"/>
          <p14:tracePt t="18271" x="3548063" y="1990725"/>
          <p14:tracePt t="18288" x="3133725" y="1990725"/>
          <p14:tracePt t="18305" x="2662238" y="1990725"/>
          <p14:tracePt t="18321" x="2066925" y="1990725"/>
          <p14:tracePt t="18338" x="1728788" y="1990725"/>
          <p14:tracePt t="18355" x="1485900" y="2000250"/>
          <p14:tracePt t="18371" x="1300163" y="2000250"/>
          <p14:tracePt t="18388" x="1247775" y="2000250"/>
          <p14:tracePt t="18546" x="1257300" y="2000250"/>
          <p14:tracePt t="18551" x="1290638" y="2000250"/>
          <p14:tracePt t="18561" x="1400175" y="2000250"/>
          <p14:tracePt t="18571" x="1490663" y="2000250"/>
          <p14:tracePt t="18588" x="1743075" y="2009775"/>
          <p14:tracePt t="18605" x="2081213" y="2009775"/>
          <p14:tracePt t="18608" x="2571750" y="2009775"/>
          <p14:tracePt t="18621" x="2857500" y="2009775"/>
          <p14:tracePt t="18638" x="3400425" y="2009775"/>
          <p14:tracePt t="18640" x="3667125" y="2000250"/>
          <p14:tracePt t="18655" x="3852863" y="1985963"/>
          <p14:tracePt t="18671" x="4371975" y="1985963"/>
          <p14:tracePt t="18688" x="4457700" y="1990725"/>
          <p14:tracePt t="18705" x="4462463" y="1990725"/>
          <p14:tracePt t="18707" x="4467225" y="1990725"/>
          <p14:tracePt t="19018" x="0" y="0"/>
        </p14:tracePtLst>
        <p14:tracePtLst>
          <p14:tracePt t="36684" x="2533650" y="3286125"/>
          <p14:tracePt t="36813" x="2528888" y="3286125"/>
          <p14:tracePt t="36828" x="2490788" y="3286125"/>
          <p14:tracePt t="36845" x="2466975" y="3286125"/>
          <p14:tracePt t="36862" x="2409825" y="3286125"/>
          <p14:tracePt t="36879" x="2228850" y="3286125"/>
          <p14:tracePt t="36895" x="2085975" y="3286125"/>
          <p14:tracePt t="36913" x="1885950" y="3286125"/>
          <p14:tracePt t="36929" x="1804988" y="3290888"/>
          <p14:tracePt t="36946" x="1547813" y="3319463"/>
          <p14:tracePt t="36962" x="1357313" y="3343275"/>
          <p14:tracePt t="36979" x="1138238" y="3352800"/>
          <p14:tracePt t="36995" x="833438" y="3386138"/>
          <p14:tracePt t="37012" x="704850" y="3395663"/>
          <p14:tracePt t="37029" x="547688" y="3414713"/>
          <p14:tracePt t="37045" x="433388" y="3424238"/>
          <p14:tracePt t="37062" x="361950" y="3424238"/>
          <p14:tracePt t="37079" x="328613" y="3424238"/>
          <p14:tracePt t="37080" x="323850" y="3424238"/>
          <p14:tracePt t="37096" x="319088" y="3424238"/>
          <p14:tracePt t="37129" x="319088" y="3419475"/>
          <p14:tracePt t="37146" x="338138" y="3309938"/>
          <p14:tracePt t="37162" x="357188" y="3257550"/>
          <p14:tracePt t="37179" x="381000" y="3214688"/>
          <p14:tracePt t="37195" x="423863" y="3176588"/>
          <p14:tracePt t="37212" x="476250" y="3148013"/>
          <p14:tracePt t="37229" x="585788" y="3076575"/>
          <p14:tracePt t="37246" x="733425" y="3005138"/>
          <p14:tracePt t="37263" x="890588" y="2957513"/>
          <p14:tracePt t="37279" x="1176338" y="2919413"/>
          <p14:tracePt t="37296" x="1381125" y="2919413"/>
          <p14:tracePt t="37313" x="1609725" y="2919413"/>
          <p14:tracePt t="37329" x="1776413" y="2919413"/>
          <p14:tracePt t="37346" x="2062163" y="2938463"/>
          <p14:tracePt t="37348" x="2190750" y="2971800"/>
          <p14:tracePt t="37362" x="2476500" y="3067050"/>
          <p14:tracePt t="37379" x="2595563" y="3095625"/>
          <p14:tracePt t="37396" x="2814638" y="3162300"/>
          <p14:tracePt t="37412" x="3043238" y="3238500"/>
          <p14:tracePt t="37414" x="3109913" y="3257550"/>
          <p14:tracePt t="37429" x="3200400" y="3309938"/>
          <p14:tracePt t="37446" x="3267075" y="3367088"/>
          <p14:tracePt t="37462" x="3276600" y="3381375"/>
          <p14:tracePt t="37479" x="3281363" y="3405188"/>
          <p14:tracePt t="37496" x="3281363" y="3414713"/>
          <p14:tracePt t="37513" x="3281363" y="3419475"/>
          <p14:tracePt t="37516" x="3281363" y="3424238"/>
          <p14:tracePt t="37529" x="3281363" y="3429000"/>
          <p14:tracePt t="37546" x="3281363" y="3448050"/>
          <p14:tracePt t="37562" x="3281363" y="3471863"/>
          <p14:tracePt t="37579" x="3281363" y="3476625"/>
          <p14:tracePt t="37623" x="3276600" y="3476625"/>
          <p14:tracePt t="37633" x="3262313" y="3490913"/>
          <p14:tracePt t="37640" x="3248025" y="3495675"/>
          <p14:tracePt t="37649" x="3228975" y="3519488"/>
          <p14:tracePt t="37662" x="3186113" y="3533775"/>
          <p14:tracePt t="37679" x="3128963" y="3562350"/>
          <p14:tracePt t="37696" x="3071813" y="3576638"/>
          <p14:tracePt t="37712" x="2924175" y="3638550"/>
          <p14:tracePt t="37729" x="2786063" y="3686175"/>
          <p14:tracePt t="37746" x="2681288" y="3709988"/>
          <p14:tracePt t="37763" x="2571750" y="3738563"/>
          <p14:tracePt t="37766" x="2543175" y="3738563"/>
          <p14:tracePt t="37779" x="2514600" y="3748088"/>
          <p14:tracePt t="37796" x="2481263" y="3748088"/>
          <p14:tracePt t="37813" x="2447925" y="3752850"/>
          <p14:tracePt t="37816" x="2433638" y="3752850"/>
          <p14:tracePt t="37829" x="2428875" y="3752850"/>
          <p14:tracePt t="37846" x="2400300" y="3752850"/>
          <p14:tracePt t="37862" x="2390775" y="3752850"/>
          <p14:tracePt t="37879" x="2366963" y="3752850"/>
          <p14:tracePt t="37896" x="2324100" y="3738563"/>
          <p14:tracePt t="37913" x="2305050" y="3733800"/>
          <p14:tracePt t="37929" x="2271713" y="3709988"/>
          <p14:tracePt t="37946" x="2224088" y="3671888"/>
          <p14:tracePt t="37962" x="2205038" y="3652838"/>
          <p14:tracePt t="37979" x="2205038" y="3643313"/>
          <p14:tracePt t="37996" x="2195513" y="3638550"/>
          <p14:tracePt t="38012" x="2190750" y="3629025"/>
          <p14:tracePt t="38029" x="2185988" y="3619500"/>
          <p14:tracePt t="38046" x="2181225" y="3600450"/>
          <p14:tracePt t="38048" x="2176463" y="3590925"/>
          <p14:tracePt t="38062" x="2176463" y="3557588"/>
          <p14:tracePt t="38079" x="2176463" y="3500438"/>
          <p14:tracePt t="38096" x="2176463" y="3462338"/>
          <p14:tracePt t="38112" x="2176463" y="3429000"/>
          <p14:tracePt t="38115" x="2176463" y="3409950"/>
          <p14:tracePt t="38129" x="2190750" y="3376613"/>
          <p14:tracePt t="38146" x="2214563" y="3314700"/>
          <p14:tracePt t="38163" x="2271713" y="3248025"/>
          <p14:tracePt t="38179" x="2352675" y="3176588"/>
          <p14:tracePt t="38196" x="2452688" y="3119438"/>
          <p14:tracePt t="38213" x="2528888" y="3076575"/>
          <p14:tracePt t="38229" x="2571750" y="3062288"/>
          <p14:tracePt t="38246" x="2786063" y="2990850"/>
          <p14:tracePt t="38263" x="2933700" y="2962275"/>
          <p14:tracePt t="38279" x="3109913" y="2943225"/>
          <p14:tracePt t="38296" x="3252788" y="2943225"/>
          <p14:tracePt t="38313" x="3429000" y="2933700"/>
          <p14:tracePt t="38329" x="3767138" y="2933700"/>
          <p14:tracePt t="38346" x="4019550" y="2947988"/>
          <p14:tracePt t="38363" x="4224338" y="2971800"/>
          <p14:tracePt t="38379" x="4429125" y="2981325"/>
          <p14:tracePt t="38382" x="4481513" y="2981325"/>
          <p14:tracePt t="38396" x="4548188" y="2981325"/>
          <p14:tracePt t="38413" x="4581525" y="2986088"/>
          <p14:tracePt t="38429" x="4586288" y="2986088"/>
          <p14:tracePt t="38446" x="4605338" y="2990850"/>
          <p14:tracePt t="38463" x="4605338" y="3000375"/>
          <p14:tracePt t="38479" x="4610100" y="3000375"/>
          <p14:tracePt t="38496" x="4619625" y="3014663"/>
          <p14:tracePt t="38513" x="4643438" y="3067050"/>
          <p14:tracePt t="38530" x="4657725" y="3100388"/>
          <p14:tracePt t="38535" x="4676775" y="3181350"/>
          <p14:tracePt t="38546" x="4695825" y="3209925"/>
          <p14:tracePt t="38563" x="4719638" y="3267075"/>
          <p14:tracePt t="38579" x="4733925" y="3309938"/>
          <p14:tracePt t="38597" x="4743450" y="3324225"/>
          <p14:tracePt t="38613" x="4748213" y="3352800"/>
          <p14:tracePt t="38630" x="4752975" y="3376613"/>
          <p14:tracePt t="38633" x="4752975" y="3381375"/>
          <p14:tracePt t="38646" x="4757738" y="3381375"/>
          <p14:tracePt t="38663" x="4757738" y="3386138"/>
          <p14:tracePt t="38951" x="4767263" y="3386138"/>
          <p14:tracePt t="38961" x="4781550" y="3386138"/>
          <p14:tracePt t="38966" x="4805363" y="3386138"/>
          <p14:tracePt t="38979" x="4872038" y="3386138"/>
          <p14:tracePt t="38996" x="4900613" y="3386138"/>
          <p14:tracePt t="39013" x="4933950" y="3386138"/>
          <p14:tracePt t="39030" x="4938713" y="3386138"/>
          <p14:tracePt t="39073" x="4933950" y="3386138"/>
          <p14:tracePt t="39077" x="4929188" y="3386138"/>
          <p14:tracePt t="39086" x="4914900" y="3386138"/>
          <p14:tracePt t="39096" x="4905375" y="3386138"/>
          <p14:tracePt t="39113" x="4852988" y="3386138"/>
          <p14:tracePt t="39130" x="4795838" y="3400425"/>
          <p14:tracePt t="39133" x="4752975" y="3409950"/>
          <p14:tracePt t="39146" x="4686300" y="3419475"/>
          <p14:tracePt t="39163" x="4505325" y="3438525"/>
          <p14:tracePt t="39166" x="4476750" y="3448050"/>
          <p14:tracePt t="39180" x="4457700" y="3448050"/>
          <p14:tracePt t="39196" x="4438650" y="3452813"/>
          <p14:tracePt t="39213" x="4433888" y="3452813"/>
          <p14:tracePt t="39258" x="4429125" y="3452813"/>
          <p14:tracePt t="39293" x="4424363" y="3452813"/>
          <p14:tracePt t="40241" x="0" y="0"/>
        </p14:tracePtLst>
        <p14:tracePtLst>
          <p14:tracePt t="51531" x="4876800" y="4619625"/>
          <p14:tracePt t="51693" x="4867275" y="4619625"/>
          <p14:tracePt t="51703" x="4852988" y="4614863"/>
          <p14:tracePt t="51713" x="4824413" y="4605338"/>
          <p14:tracePt t="51718" x="4786313" y="4600575"/>
          <p14:tracePt t="51736" x="4652963" y="4591050"/>
          <p14:tracePt t="51752" x="4486275" y="4581525"/>
          <p14:tracePt t="51768" x="4181475" y="4581525"/>
          <p14:tracePt t="51785" x="4024313" y="4552950"/>
          <p14:tracePt t="51801" x="3881438" y="4543425"/>
          <p14:tracePt t="51818" x="3776663" y="4524375"/>
          <p14:tracePt t="51835" x="3700463" y="4491038"/>
          <p14:tracePt t="51851" x="3600450" y="4438650"/>
          <p14:tracePt t="51868" x="3557588" y="4414838"/>
          <p14:tracePt t="51885" x="3543300" y="4400550"/>
          <p14:tracePt t="51919" x="3543300" y="4395788"/>
          <p14:tracePt t="51931" x="3543300" y="4371975"/>
          <p14:tracePt t="51935" x="3543300" y="4324350"/>
          <p14:tracePt t="51951" x="3548063" y="4195763"/>
          <p14:tracePt t="51968" x="3567113" y="4086225"/>
          <p14:tracePt t="51985" x="3586163" y="4033838"/>
          <p14:tracePt t="52002" x="3619500" y="3990975"/>
          <p14:tracePt t="52018" x="3652838" y="3938588"/>
          <p14:tracePt t="52035" x="3681413" y="3910013"/>
          <p14:tracePt t="52051" x="3690938" y="3905250"/>
          <p14:tracePt t="52068" x="3705225" y="3900488"/>
          <p14:tracePt t="52085" x="3714750" y="3900488"/>
          <p14:tracePt t="52102" x="3733800" y="3900488"/>
          <p14:tracePt t="52104" x="3752850" y="3900488"/>
          <p14:tracePt t="52118" x="3771900" y="3900488"/>
          <p14:tracePt t="52135" x="3876675" y="3900488"/>
          <p14:tracePt t="52152" x="3905250" y="3900488"/>
          <p14:tracePt t="52168" x="3986213" y="3905250"/>
          <p14:tracePt t="52172" x="4005263" y="3910013"/>
          <p14:tracePt t="52185" x="4019550" y="3910013"/>
          <p14:tracePt t="52202" x="4033838" y="3914775"/>
          <p14:tracePt t="52218" x="4043363" y="3914775"/>
          <p14:tracePt t="52376"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Different Types of Machine Learning Systems</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17</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pPr marL="0" indent="0">
              <a:buNone/>
            </a:pPr>
            <a:r>
              <a:rPr lang="en-US" altLang="ko-KR" sz="2000" dirty="0" smtClean="0">
                <a:latin typeface="Calibri" panose="020F0502020204030204" pitchFamily="34" charset="0"/>
                <a:cs typeface="Calibri" panose="020F0502020204030204" pitchFamily="34" charset="0"/>
              </a:rPr>
              <a:t>1) Supervised learning</a:t>
            </a:r>
          </a:p>
          <a:p>
            <a:pPr marL="0" indent="0">
              <a:buNone/>
            </a:pPr>
            <a:r>
              <a:rPr lang="en-US" altLang="ko-KR" sz="2000" dirty="0" smtClean="0">
                <a:latin typeface="Calibri" panose="020F0502020204030204" pitchFamily="34" charset="0"/>
                <a:cs typeface="Calibri" panose="020F0502020204030204" pitchFamily="34" charset="0"/>
              </a:rPr>
              <a:t>2) Unsupervised learning</a:t>
            </a:r>
          </a:p>
          <a:p>
            <a:pPr marL="0" indent="0">
              <a:buNone/>
            </a:pPr>
            <a:r>
              <a:rPr lang="en-US" altLang="ko-KR" sz="2000" dirty="0" smtClean="0">
                <a:latin typeface="Calibri" panose="020F0502020204030204" pitchFamily="34" charset="0"/>
                <a:cs typeface="Calibri" panose="020F0502020204030204" pitchFamily="34" charset="0"/>
              </a:rPr>
              <a:t>3) Semi-supervised learning</a:t>
            </a:r>
          </a:p>
          <a:p>
            <a:pPr marL="0" indent="0">
              <a:buNone/>
            </a:pPr>
            <a:r>
              <a:rPr lang="en-US" altLang="ko-KR" sz="2000" dirty="0" smtClean="0">
                <a:latin typeface="Calibri" panose="020F0502020204030204" pitchFamily="34" charset="0"/>
                <a:cs typeface="Calibri" panose="020F0502020204030204" pitchFamily="34" charset="0"/>
              </a:rPr>
              <a:t>4) Reinforcement learning</a:t>
            </a:r>
          </a:p>
          <a:p>
            <a:endParaRPr lang="en-US" altLang="ko-KR" sz="2000" dirty="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The differentiation between many types of machine learning systems hinges on what kind of data are available.  </a:t>
            </a: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9978699"/>
      </p:ext>
    </p:extLst>
  </p:cSld>
  <p:clrMapOvr>
    <a:masterClrMapping/>
  </p:clrMapOvr>
  <mc:AlternateContent xmlns:mc="http://schemas.openxmlformats.org/markup-compatibility/2006" xmlns:p14="http://schemas.microsoft.com/office/powerpoint/2010/main">
    <mc:Choice Requires="p14">
      <p:transition spd="slow" p14:dur="2000" advTm="46210"/>
    </mc:Choice>
    <mc:Fallback xmlns="">
      <p:transition spd="slow" advTm="46210"/>
    </mc:Fallback>
  </mc:AlternateContent>
  <p:timing>
    <p:tnLst>
      <p:par>
        <p:cTn id="1" dur="indefinite" restart="never" nodeType="tmRoot"/>
      </p:par>
    </p:tnLst>
  </p:timing>
  <p:extLst mod="1">
    <p:ext uri="{3A86A75C-4F4B-4683-9AE1-C65F6400EC91}">
      <p14:laserTraceLst xmlns:p14="http://schemas.microsoft.com/office/powerpoint/2010/main">
        <p14:tracePtLst>
          <p14:tracePt t="3863" x="1352550" y="614363"/>
          <p14:tracePt t="3953" x="1357313" y="614363"/>
          <p14:tracePt t="3990" x="1362075" y="614363"/>
          <p14:tracePt t="3993" x="1395413" y="628650"/>
          <p14:tracePt t="4004" x="1462088" y="657225"/>
          <p14:tracePt t="4021" x="1638300" y="752475"/>
          <p14:tracePt t="4038" x="1966913" y="842963"/>
          <p14:tracePt t="4054" x="2224088" y="900113"/>
          <p14:tracePt t="4071" x="2452688" y="928688"/>
          <p14:tracePt t="4088" x="2709863" y="938213"/>
          <p14:tracePt t="4104" x="2757488" y="938213"/>
          <p14:tracePt t="4121" x="2838450" y="947738"/>
          <p14:tracePt t="4138" x="3009900" y="942975"/>
          <p14:tracePt t="4154" x="3148013" y="942975"/>
          <p14:tracePt t="4171" x="3214688" y="933450"/>
          <p14:tracePt t="4188" x="3324225" y="919163"/>
          <p14:tracePt t="4204" x="3371850" y="909638"/>
          <p14:tracePt t="4221" x="3481388" y="885825"/>
          <p14:tracePt t="4238" x="3543300" y="871538"/>
          <p14:tracePt t="4254" x="3548063" y="866775"/>
          <p14:tracePt t="4287" x="3548063" y="862013"/>
          <p14:tracePt t="4297" x="3548063" y="828675"/>
          <p14:tracePt t="4307" x="3548063" y="776288"/>
          <p14:tracePt t="4321" x="3543300" y="747713"/>
          <p14:tracePt t="4338" x="3452813" y="623888"/>
          <p14:tracePt t="4355" x="3314700" y="547688"/>
          <p14:tracePt t="4371" x="3152775" y="466725"/>
          <p14:tracePt t="4388" x="2843213" y="381000"/>
          <p14:tracePt t="4404" x="2600325" y="328613"/>
          <p14:tracePt t="4421" x="2347913" y="319088"/>
          <p14:tracePt t="4438" x="2071688" y="319088"/>
          <p14:tracePt t="4454" x="1690688" y="357188"/>
          <p14:tracePt t="4459" x="1585913" y="381000"/>
          <p14:tracePt t="4471" x="1485900" y="409575"/>
          <p14:tracePt t="4488" x="1147763" y="557213"/>
          <p14:tracePt t="4504" x="1076325" y="595313"/>
          <p14:tracePt t="4521" x="947738" y="704850"/>
          <p14:tracePt t="4538" x="723900" y="866775"/>
          <p14:tracePt t="4555" x="685800" y="909638"/>
          <p14:tracePt t="4571" x="671513" y="947738"/>
          <p14:tracePt t="4588" x="676275" y="985838"/>
          <p14:tracePt t="4604" x="695325" y="1004888"/>
          <p14:tracePt t="4621" x="719138" y="1033463"/>
          <p14:tracePt t="4638" x="823913" y="1095375"/>
          <p14:tracePt t="4654" x="1009650" y="1176338"/>
          <p14:tracePt t="4671" x="1262063" y="1209675"/>
          <p14:tracePt t="4688" x="1633538" y="1209675"/>
          <p14:tracePt t="4704" x="2347913" y="1162050"/>
          <p14:tracePt t="4721" x="2814638" y="1109663"/>
          <p14:tracePt t="4738" x="3433763" y="1066800"/>
          <p14:tracePt t="4755" x="3900488" y="1066800"/>
          <p14:tracePt t="4771" x="4157663" y="1066800"/>
          <p14:tracePt t="4788" x="4629150" y="1066800"/>
          <p14:tracePt t="4805" x="5024438" y="1047750"/>
          <p14:tracePt t="4821" x="5267325" y="1033463"/>
          <p14:tracePt t="4838" x="5529263" y="1023938"/>
          <p14:tracePt t="4855" x="5762625" y="1014413"/>
          <p14:tracePt t="4871" x="6105525" y="990600"/>
          <p14:tracePt t="4888" x="6234113" y="981075"/>
          <p14:tracePt t="4905" x="6248400" y="976313"/>
          <p14:tracePt t="4974" x="6253163" y="976313"/>
          <p14:tracePt t="4983" x="6281738" y="976313"/>
          <p14:tracePt t="4988" x="6319838" y="976313"/>
          <p14:tracePt t="5005" x="6372225" y="976313"/>
          <p14:tracePt t="5021" x="6500813" y="966788"/>
          <p14:tracePt t="5038" x="7138988" y="952500"/>
          <p14:tracePt t="5055" x="7686675" y="938213"/>
          <p14:tracePt t="5071" x="8353425" y="871538"/>
          <p14:tracePt t="5088" x="8639175" y="833438"/>
          <p14:tracePt t="5104" x="8763000" y="833438"/>
          <p14:tracePt t="5121" x="8786813" y="828675"/>
          <p14:tracePt t="5138" x="8786813" y="823913"/>
          <p14:tracePt t="6136" x="0" y="0"/>
        </p14:tracePtLst>
        <p14:tracePtLst>
          <p14:tracePt t="9448" x="500063" y="1514475"/>
          <p14:tracePt t="9573" x="504825" y="1514475"/>
          <p14:tracePt t="9593" x="509588" y="1514475"/>
          <p14:tracePt t="9643" x="528638" y="1514475"/>
          <p14:tracePt t="9648" x="600075" y="1514475"/>
          <p14:tracePt t="9658" x="685800" y="1514475"/>
          <p14:tracePt t="9673" x="876300" y="1514475"/>
          <p14:tracePt t="9690" x="1109663" y="1514475"/>
          <p14:tracePt t="9707" x="1247775" y="1519238"/>
          <p14:tracePt t="9723" x="1323975" y="1519238"/>
          <p14:tracePt t="9724" x="1381125" y="1528763"/>
          <p14:tracePt t="9740" x="1509713" y="1538288"/>
          <p14:tracePt t="9756" x="1600200" y="1538288"/>
          <p14:tracePt t="9773" x="1704975" y="1538288"/>
          <p14:tracePt t="9790" x="1833563" y="1538288"/>
          <p14:tracePt t="9807" x="1909763" y="1538288"/>
          <p14:tracePt t="9823" x="1976438" y="1538288"/>
          <p14:tracePt t="9824" x="2005013" y="1538288"/>
          <p14:tracePt t="9840" x="2057400" y="1538288"/>
          <p14:tracePt t="9857" x="2105025" y="1538288"/>
          <p14:tracePt t="9873" x="2162175" y="1538288"/>
          <p14:tracePt t="9890" x="2233613" y="1538288"/>
          <p14:tracePt t="9907" x="2262188" y="1538288"/>
          <p14:tracePt t="9924" x="2295525" y="1538288"/>
          <p14:tracePt t="9940" x="2362200" y="1538288"/>
          <p14:tracePt t="9957" x="2424113" y="1538288"/>
          <p14:tracePt t="9973" x="2490788" y="1538288"/>
          <p14:tracePt t="9990" x="2538413" y="1538288"/>
          <p14:tracePt t="10007" x="2547938" y="1533525"/>
          <p14:tracePt t="10023" x="2557463" y="1533525"/>
          <p14:tracePt t="10027" x="2566988" y="1533525"/>
          <p14:tracePt t="10040" x="2571750" y="1533525"/>
          <p14:tracePt t="10057" x="2576513" y="1533525"/>
          <p14:tracePt t="10133" x="2581275" y="1533525"/>
          <p14:tracePt t="10219" x="2581275" y="1528763"/>
          <p14:tracePt t="10265" x="2576513" y="1528763"/>
          <p14:tracePt t="10613" x="0" y="0"/>
        </p14:tracePtLst>
        <p14:tracePtLst>
          <p14:tracePt t="11169" x="542925" y="1871663"/>
          <p14:tracePt t="11215" x="542925" y="1866900"/>
          <p14:tracePt t="11284" x="547688" y="1866900"/>
          <p14:tracePt t="11295" x="552450" y="1866900"/>
          <p14:tracePt t="11301" x="571500" y="1866900"/>
          <p14:tracePt t="11310" x="609600" y="1866900"/>
          <p14:tracePt t="11324" x="700088" y="1866900"/>
          <p14:tracePt t="11340" x="890588" y="1866900"/>
          <p14:tracePt t="11357" x="966788" y="1871663"/>
          <p14:tracePt t="11374" x="1185863" y="1871663"/>
          <p14:tracePt t="11391" x="1352550" y="1881188"/>
          <p14:tracePt t="11407" x="1457325" y="1885950"/>
          <p14:tracePt t="11424" x="1557338" y="1885950"/>
          <p14:tracePt t="11440" x="1738313" y="1881188"/>
          <p14:tracePt t="11457" x="1890713" y="1881188"/>
          <p14:tracePt t="11474" x="2043113" y="1871663"/>
          <p14:tracePt t="11491" x="2247900" y="1871663"/>
          <p14:tracePt t="11507" x="2414588" y="1862138"/>
          <p14:tracePt t="11524" x="2643188" y="1862138"/>
          <p14:tracePt t="11540" x="2795588" y="1852613"/>
          <p14:tracePt t="11557" x="2876550" y="1852613"/>
          <p14:tracePt t="11574" x="2909888" y="1852613"/>
          <p14:tracePt t="11749" x="2909888" y="1847850"/>
          <p14:tracePt t="12235" x="2914650" y="1847850"/>
          <p14:tracePt t="12245" x="2919413" y="1847850"/>
          <p14:tracePt t="12248" x="0" y="0"/>
        </p14:tracePtLst>
        <p14:tracePtLst>
          <p14:tracePt t="13027" x="638175" y="2286000"/>
          <p14:tracePt t="13143" x="661988" y="2286000"/>
          <p14:tracePt t="13148" x="690563" y="2286000"/>
          <p14:tracePt t="13159" x="738188" y="2286000"/>
          <p14:tracePt t="13174" x="904875" y="2286000"/>
          <p14:tracePt t="13191" x="1047750" y="2286000"/>
          <p14:tracePt t="13208" x="1185863" y="2286000"/>
          <p14:tracePt t="13224" x="1328738" y="2286000"/>
          <p14:tracePt t="13241" x="1419225" y="2286000"/>
          <p14:tracePt t="13258" x="1519238" y="2286000"/>
          <p14:tracePt t="13275" x="1709738" y="2286000"/>
          <p14:tracePt t="13291" x="1862138" y="2286000"/>
          <p14:tracePt t="13294" x="1928813" y="2286000"/>
          <p14:tracePt t="13308" x="2005013" y="2286000"/>
          <p14:tracePt t="13325" x="2133600" y="2286000"/>
          <p14:tracePt t="13341" x="2347913" y="2286000"/>
          <p14:tracePt t="13358" x="2414588" y="2286000"/>
          <p14:tracePt t="13360" x="2457450" y="2286000"/>
          <p14:tracePt t="13375" x="2495550" y="2286000"/>
          <p14:tracePt t="13392" x="2562225" y="2286000"/>
          <p14:tracePt t="13408" x="2652713" y="2290763"/>
          <p14:tracePt t="13425" x="2700338" y="2290763"/>
          <p14:tracePt t="13427" x="2728913" y="2290763"/>
          <p14:tracePt t="13441" x="2771775" y="2290763"/>
          <p14:tracePt t="13458" x="2809875" y="2290763"/>
          <p14:tracePt t="13460" x="2828925" y="2290763"/>
          <p14:tracePt t="13475" x="2857500" y="2290763"/>
          <p14:tracePt t="13492" x="2919413" y="2290763"/>
          <p14:tracePt t="13508" x="2986088" y="2290763"/>
          <p14:tracePt t="13525" x="3057525" y="2281238"/>
          <p14:tracePt t="13542" x="3133725" y="2281238"/>
          <p14:tracePt t="13558" x="3167063" y="2281238"/>
          <p14:tracePt t="13990" x="0" y="0"/>
        </p14:tracePtLst>
        <p14:tracePtLst>
          <p14:tracePt t="14902" x="776288" y="2657475"/>
          <p14:tracePt t="14952" x="795338" y="2657475"/>
          <p14:tracePt t="14961" x="814388" y="2657475"/>
          <p14:tracePt t="14968" x="842963" y="2657475"/>
          <p14:tracePt t="14979" x="862013" y="2657475"/>
          <p14:tracePt t="14993" x="938213" y="2657475"/>
          <p14:tracePt t="15009" x="1014413" y="2657475"/>
          <p14:tracePt t="15025" x="1109663" y="2676525"/>
          <p14:tracePt t="15042" x="1252538" y="2686050"/>
          <p14:tracePt t="15059" x="1343025" y="2686050"/>
          <p14:tracePt t="15075" x="1471613" y="2686050"/>
          <p14:tracePt t="15078" x="1547813" y="2686050"/>
          <p14:tracePt t="15092" x="1700213" y="2686050"/>
          <p14:tracePt t="15109" x="1928813" y="2695575"/>
          <p14:tracePt t="15112" x="2043113" y="2695575"/>
          <p14:tracePt t="15125" x="2157413" y="2705100"/>
          <p14:tracePt t="15142" x="2338388" y="2714625"/>
          <p14:tracePt t="15144" x="2452688" y="2714625"/>
          <p14:tracePt t="15159" x="2514600" y="2714625"/>
          <p14:tracePt t="15175" x="2695575" y="2724150"/>
          <p14:tracePt t="15192" x="2747963" y="2724150"/>
          <p14:tracePt t="15209" x="2876550" y="2733675"/>
          <p14:tracePt t="15210" x="2905125" y="2733675"/>
          <p14:tracePt t="15225" x="2928938" y="2743200"/>
          <p14:tracePt t="15242" x="2967038" y="2743200"/>
          <p14:tracePt t="15259" x="2967038" y="2747963"/>
          <p14:tracePt t="15595" x="0" y="0"/>
        </p14:tracePtLst>
        <p14:tracePtLst>
          <p14:tracePt t="16805" x="2314575" y="1381125"/>
          <p14:tracePt t="17043" x="2314575" y="1400175"/>
          <p14:tracePt t="17053" x="2309813" y="1428750"/>
          <p14:tracePt t="17059" x="2300288" y="1457325"/>
          <p14:tracePt t="17076" x="2295525" y="1476375"/>
          <p14:tracePt t="17110" x="2295525" y="1485900"/>
          <p14:tracePt t="17126" x="2290763" y="1538288"/>
          <p14:tracePt t="17143" x="2281238" y="1676400"/>
          <p14:tracePt t="17160" x="2281238" y="1781175"/>
          <p14:tracePt t="17163" x="2271713" y="1800225"/>
          <p14:tracePt t="17176" x="2271713" y="1833563"/>
          <p14:tracePt t="17193" x="2271713" y="1838325"/>
          <p14:tracePt t="17209" x="2266950" y="1843088"/>
          <p14:tracePt t="17226" x="2266950" y="1857375"/>
          <p14:tracePt t="17245" x="2266950" y="1866900"/>
          <p14:tracePt t="17248" x="2266950" y="1871663"/>
          <p14:tracePt t="17260" x="2266950" y="1876425"/>
          <p14:tracePt t="17278" x="2266950" y="1890713"/>
          <p14:tracePt t="17293" x="2266950" y="1909763"/>
          <p14:tracePt t="17311" x="2266950" y="1952625"/>
          <p14:tracePt t="17326" x="2262188" y="2005013"/>
          <p14:tracePt t="17343" x="2262188" y="2009775"/>
          <p14:tracePt t="17491" x="2262188" y="1990725"/>
          <p14:tracePt t="17495" x="2262188" y="1952625"/>
          <p14:tracePt t="17510" x="2262188" y="1909763"/>
          <p14:tracePt t="17526" x="2262188" y="1871663"/>
          <p14:tracePt t="17543" x="2262188" y="1819275"/>
          <p14:tracePt t="17560" x="2262188" y="1733550"/>
          <p14:tracePt t="17576" x="2252663" y="1671638"/>
          <p14:tracePt t="17593" x="2252663" y="1604963"/>
          <p14:tracePt t="17610" x="2247900" y="1547813"/>
          <p14:tracePt t="17626" x="2238375" y="1504950"/>
          <p14:tracePt t="17643" x="2238375" y="1500188"/>
          <p14:tracePt t="17703" x="2238375" y="1495425"/>
          <p14:tracePt t="17713" x="2238375" y="1490663"/>
          <p14:tracePt t="17734" x="2238375" y="1481138"/>
          <p14:tracePt t="17742" x="2238375" y="1476375"/>
          <p14:tracePt t="17747" x="2238375" y="1466850"/>
          <p14:tracePt t="17760" x="2233613" y="1452563"/>
          <p14:tracePt t="17776" x="2224088" y="1395413"/>
          <p14:tracePt t="17793" x="2219325" y="1333500"/>
          <p14:tracePt t="18001" x="2219325" y="1338263"/>
          <p14:tracePt t="18005" x="2219325" y="1366838"/>
          <p14:tracePt t="18015" x="2219325" y="1404938"/>
          <p14:tracePt t="18027" x="2219325" y="1423988"/>
          <p14:tracePt t="18043" x="2209800" y="1476375"/>
          <p14:tracePt t="18060" x="2209800" y="1509713"/>
          <p14:tracePt t="18077" x="2200275" y="1557338"/>
          <p14:tracePt t="18093" x="2195513" y="1600200"/>
          <p14:tracePt t="18110" x="2190750" y="1633538"/>
          <p14:tracePt t="18126" x="2190750" y="1652588"/>
          <p14:tracePt t="18143" x="2185988" y="1657350"/>
          <p14:tracePt t="18160" x="2185988" y="1671638"/>
          <p14:tracePt t="18177" x="2185988" y="1757363"/>
          <p14:tracePt t="18193" x="2176463" y="1800225"/>
          <p14:tracePt t="18210" x="2176463" y="1838325"/>
          <p14:tracePt t="18227" x="2166938" y="1857375"/>
          <p14:tracePt t="18509" x="2166938" y="1847850"/>
          <p14:tracePt t="18519" x="2166938" y="1828800"/>
          <p14:tracePt t="18529" x="2166938" y="1809750"/>
          <p14:tracePt t="18544" x="2166938" y="1752600"/>
          <p14:tracePt t="18560" x="2166938" y="1685925"/>
          <p14:tracePt t="18577" x="2166938" y="1638300"/>
          <p14:tracePt t="18594" x="2166938" y="1590675"/>
          <p14:tracePt t="18610" x="2166938" y="1528763"/>
          <p14:tracePt t="18627" x="2166938" y="1495425"/>
          <p14:tracePt t="18644" x="2166938" y="1481138"/>
          <p14:tracePt t="18660" x="2166938" y="1462088"/>
          <p14:tracePt t="18677" x="2166938" y="1452563"/>
          <p14:tracePt t="18694" x="2166938" y="1443038"/>
          <p14:tracePt t="18710" x="2166938" y="1428750"/>
          <p14:tracePt t="18787" x="2166938" y="1423988"/>
          <p14:tracePt t="18798" x="2166938" y="1419225"/>
          <p14:tracePt t="19023" x="2162175" y="1433513"/>
          <p14:tracePt t="19033" x="2162175" y="1438275"/>
          <p14:tracePt t="19039" x="2162175" y="1447800"/>
          <p14:tracePt t="19055" x="2162175" y="1452563"/>
          <p14:tracePt t="19060" x="2157413" y="1452563"/>
          <p14:tracePt t="19077" x="2157413" y="1466850"/>
          <p14:tracePt t="19094" x="2157413" y="1547813"/>
          <p14:tracePt t="19110" x="2157413" y="1614488"/>
          <p14:tracePt t="19127" x="2157413" y="1662113"/>
          <p14:tracePt t="19144" x="2157413" y="1704975"/>
          <p14:tracePt t="19160" x="2157413" y="1724025"/>
          <p14:tracePt t="19794" x="0" y="0"/>
        </p14:tracePtLst>
        <p14:tracePtLst>
          <p14:tracePt t="22924" x="2047875" y="2128838"/>
          <p14:tracePt t="22944" x="2047875" y="2124075"/>
          <p14:tracePt t="22954" x="2047875" y="2119313"/>
          <p14:tracePt t="22963" x="2038350" y="2105025"/>
          <p14:tracePt t="22979" x="1995488" y="2062163"/>
          <p14:tracePt t="22995" x="1952625" y="2033588"/>
          <p14:tracePt t="23012" x="1890713" y="2009775"/>
          <p14:tracePt t="23029" x="1785938" y="2000250"/>
          <p14:tracePt t="23032" x="1733550" y="2000250"/>
          <p14:tracePt t="23045" x="1619250" y="2000250"/>
          <p14:tracePt t="23062" x="1528763" y="2005013"/>
          <p14:tracePt t="23065" x="1462088" y="2005013"/>
          <p14:tracePt t="23079" x="1419225" y="2019300"/>
          <p14:tracePt t="23095" x="1328738" y="2028825"/>
          <p14:tracePt t="23112" x="1223963" y="2090738"/>
          <p14:tracePt t="23131" x="1109663" y="2185988"/>
          <p14:tracePt t="23145" x="1052513" y="2266950"/>
          <p14:tracePt t="23162" x="1038225" y="2290763"/>
          <p14:tracePt t="23164" x="1028700" y="2328863"/>
          <p14:tracePt t="23179" x="1019175" y="2433638"/>
          <p14:tracePt t="23195" x="1066800" y="2590800"/>
          <p14:tracePt t="23212" x="1104900" y="2657475"/>
          <p14:tracePt t="23229" x="1119188" y="2671763"/>
          <p14:tracePt t="23232" x="1123950" y="2681288"/>
          <p14:tracePt t="23245" x="1147763" y="2690813"/>
          <p14:tracePt t="23262" x="1247775" y="2724150"/>
          <p14:tracePt t="23279" x="1414463" y="2752725"/>
          <p14:tracePt t="23295" x="1704975" y="2795588"/>
          <p14:tracePt t="23312" x="1933575" y="2795588"/>
          <p14:tracePt t="23329" x="2147888" y="2781300"/>
          <p14:tracePt t="23331" x="2333625" y="2733675"/>
          <p14:tracePt t="23345" x="2414588" y="2690813"/>
          <p14:tracePt t="23362" x="2481263" y="2633663"/>
          <p14:tracePt t="23379" x="2495550" y="2605088"/>
          <p14:tracePt t="23395" x="2495550" y="2566988"/>
          <p14:tracePt t="23397" x="2495550" y="2547938"/>
          <p14:tracePt t="23412" x="2486025" y="2505075"/>
          <p14:tracePt t="23429" x="2471738" y="2471738"/>
          <p14:tracePt t="23446" x="2452688" y="2428875"/>
          <p14:tracePt t="23462" x="2409825" y="2400300"/>
          <p14:tracePt t="23479" x="2347913" y="2366963"/>
          <p14:tracePt t="23496" x="2271713" y="2324100"/>
          <p14:tracePt t="23512" x="2200275" y="2300288"/>
          <p14:tracePt t="23529" x="2114550" y="2266950"/>
          <p14:tracePt t="23546" x="1995488" y="2233613"/>
          <p14:tracePt t="23562" x="1938338" y="2228850"/>
          <p14:tracePt t="23579" x="1914525" y="2228850"/>
          <p14:tracePt t="24490" x="0" y="0"/>
        </p14:tracePtLst>
        <p14:tracePtLst>
          <p14:tracePt t="25264" x="2171700" y="1023938"/>
          <p14:tracePt t="25440" x="2166938" y="1023938"/>
          <p14:tracePt t="25505" x="2157413" y="1014413"/>
          <p14:tracePt t="25515" x="2143125" y="1014413"/>
          <p14:tracePt t="25525" x="2114550" y="1014413"/>
          <p14:tracePt t="25530" x="2066925" y="1014413"/>
          <p14:tracePt t="25546" x="1924050" y="1004888"/>
          <p14:tracePt t="25563" x="1724025" y="1004888"/>
          <p14:tracePt t="25580" x="1352550" y="1004888"/>
          <p14:tracePt t="25596" x="1171575" y="1023938"/>
          <p14:tracePt t="25614" x="1042988" y="1033463"/>
          <p14:tracePt t="25630" x="966788" y="1047750"/>
          <p14:tracePt t="25646" x="933450" y="1066800"/>
          <p14:tracePt t="25663" x="890588" y="1095375"/>
          <p14:tracePt t="25666" x="838200" y="1138238"/>
          <p14:tracePt t="25680" x="771525" y="1200150"/>
          <p14:tracePt t="25696" x="747713" y="1233488"/>
          <p14:tracePt t="25713" x="690563" y="1290638"/>
          <p14:tracePt t="25730" x="638175" y="1357313"/>
          <p14:tracePt t="25746" x="585788" y="1443038"/>
          <p14:tracePt t="25763" x="561975" y="1495425"/>
          <p14:tracePt t="25780" x="557213" y="1500188"/>
          <p14:tracePt t="25796" x="557213" y="1528763"/>
          <p14:tracePt t="25813" x="576263" y="1600200"/>
          <p14:tracePt t="25830" x="609600" y="1685925"/>
          <p14:tracePt t="25846" x="671513" y="1776413"/>
          <p14:tracePt t="25863" x="700088" y="1804988"/>
          <p14:tracePt t="25880" x="719138" y="1814513"/>
          <p14:tracePt t="25896" x="752475" y="1828800"/>
          <p14:tracePt t="25913" x="785813" y="1843088"/>
          <p14:tracePt t="25930" x="876300" y="1866900"/>
          <p14:tracePt t="25932" x="928688" y="1876425"/>
          <p14:tracePt t="25947" x="1004888" y="1885950"/>
          <p14:tracePt t="25963" x="1171575" y="1885950"/>
          <p14:tracePt t="25980" x="1433513" y="1885950"/>
          <p14:tracePt t="25997" x="1647825" y="1885950"/>
          <p14:tracePt t="25999" x="1747838" y="1885950"/>
          <p14:tracePt t="26013" x="1862138" y="1885950"/>
          <p14:tracePt t="26030" x="2109788" y="1871663"/>
          <p14:tracePt t="26047" x="2185988" y="1862138"/>
          <p14:tracePt t="26063" x="2343150" y="1843088"/>
          <p14:tracePt t="26066" x="2443163" y="1809750"/>
          <p14:tracePt t="26080" x="2638425" y="1771650"/>
          <p14:tracePt t="26097" x="2762250" y="1733550"/>
          <p14:tracePt t="26113" x="2824163" y="1709738"/>
          <p14:tracePt t="26130" x="2838450" y="1709738"/>
          <p14:tracePt t="26588" x="0" y="0"/>
        </p14:tracePtLst>
        <p14:tracePtLst>
          <p14:tracePt t="32657" x="2924175" y="3000375"/>
          <p14:tracePt t="32683" x="2919413" y="3000375"/>
          <p14:tracePt t="32688" x="2895600" y="2995613"/>
          <p14:tracePt t="32699" x="2857500" y="2995613"/>
          <p14:tracePt t="32716" x="2776538" y="2986088"/>
          <p14:tracePt t="32733" x="2633663" y="2976563"/>
          <p14:tracePt t="32749" x="2490788" y="2957513"/>
          <p14:tracePt t="32767" x="2347913" y="2938463"/>
          <p14:tracePt t="32770" x="2257425" y="2938463"/>
          <p14:tracePt t="32783" x="2043113" y="2938463"/>
          <p14:tracePt t="32799" x="1966913" y="2943225"/>
          <p14:tracePt t="32802" x="1900238" y="2971800"/>
          <p14:tracePt t="32817" x="1833563" y="2990850"/>
          <p14:tracePt t="32819" x="1762125" y="3019425"/>
          <p14:tracePt t="32833" x="1609725" y="3109913"/>
          <p14:tracePt t="32849" x="1538288" y="3152775"/>
          <p14:tracePt t="32866" x="1490663" y="3181350"/>
          <p14:tracePt t="32884" x="1466850" y="3205163"/>
          <p14:tracePt t="32888" x="1457325" y="3209925"/>
          <p14:tracePt t="32899" x="1452563" y="3219450"/>
          <p14:tracePt t="32917" x="1447800" y="3262313"/>
          <p14:tracePt t="32933" x="1438275" y="3343275"/>
          <p14:tracePt t="32949" x="1438275" y="3409950"/>
          <p14:tracePt t="32966" x="1452563" y="3505200"/>
          <p14:tracePt t="32983" x="1481138" y="3648075"/>
          <p14:tracePt t="32999" x="1547813" y="3762375"/>
          <p14:tracePt t="33016" x="1619250" y="3852863"/>
          <p14:tracePt t="33032" x="1671638" y="3905250"/>
          <p14:tracePt t="33049" x="1738313" y="3943350"/>
          <p14:tracePt t="33066" x="1871663" y="3971925"/>
          <p14:tracePt t="33082" x="2014538" y="3981450"/>
          <p14:tracePt t="33099" x="2205038" y="3981450"/>
          <p14:tracePt t="33116" x="2700338" y="3938588"/>
          <p14:tracePt t="33132" x="2876550" y="3900488"/>
          <p14:tracePt t="33149" x="3119438" y="3838575"/>
          <p14:tracePt t="33150" x="3248025" y="3814763"/>
          <p14:tracePt t="33166" x="3495675" y="3748088"/>
          <p14:tracePt t="33182" x="3581400" y="3714750"/>
          <p14:tracePt t="33199" x="3600450" y="3709988"/>
          <p14:tracePt t="33216" x="3600450" y="3705225"/>
          <p14:tracePt t="33306" x="3595688" y="3705225"/>
          <p14:tracePt t="33373" x="3590925" y="3705225"/>
          <p14:tracePt t="33389" x="3586163" y="3705225"/>
          <p14:tracePt t="33409" x="3576638" y="3705225"/>
          <p14:tracePt t="33423" x="3571875" y="3705225"/>
          <p14:tracePt t="33465" x="3567113" y="3705225"/>
          <p14:tracePt t="33535" x="3562350" y="3705225"/>
          <p14:tracePt t="33561" x="3557588" y="3705225"/>
          <p14:tracePt t="33680" x="3557588" y="3709988"/>
          <p14:tracePt t="33737" x="3552825" y="3709988"/>
          <p14:tracePt t="36228" x="3548063" y="3709988"/>
          <p14:tracePt t="36258" x="3538538" y="3709988"/>
          <p14:tracePt t="36895" x="0" y="0"/>
        </p14:tracePtLst>
        <p14:tracePtLst>
          <p14:tracePt t="42643" x="685800" y="1895475"/>
          <p14:tracePt t="42837" x="690563" y="1895475"/>
          <p14:tracePt t="42848" x="723900" y="1890713"/>
          <p14:tracePt t="42853" x="814388" y="1881188"/>
          <p14:tracePt t="42870" x="1204913" y="1800225"/>
          <p14:tracePt t="42887" x="1785938" y="1724025"/>
          <p14:tracePt t="42889" x="2100263" y="1709738"/>
          <p14:tracePt t="42903" x="2624138" y="1695450"/>
          <p14:tracePt t="42920" x="3067050" y="1695450"/>
          <p14:tracePt t="42937" x="3438525" y="1695450"/>
          <p14:tracePt t="42953" x="3571875" y="1695450"/>
          <p14:tracePt t="42970" x="3629025" y="1695450"/>
          <p14:tracePt t="42987" x="3638550" y="1695450"/>
          <p14:tracePt t="43356"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Supervised Learning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18</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Supervised learning:  the training set you feed to the algorithm contains the desired solutions (called labels).  </a:t>
            </a:r>
          </a:p>
          <a:p>
            <a:r>
              <a:rPr lang="en-US" altLang="ko-KR" sz="2000" dirty="0" smtClean="0">
                <a:latin typeface="Calibri" panose="020F0502020204030204" pitchFamily="34" charset="0"/>
                <a:cs typeface="Calibri" panose="020F0502020204030204" pitchFamily="34" charset="0"/>
              </a:rPr>
              <a:t>E.g.</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4098" name="Picture 2" descr="Image result for spam e-mail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378" y="2098092"/>
            <a:ext cx="3749751" cy="2780071"/>
          </a:xfrm>
          <a:prstGeom prst="rect">
            <a:avLst/>
          </a:prstGeom>
          <a:noFill/>
          <a:extLst>
            <a:ext uri="{909E8E84-426E-40DD-AFC4-6F175D3DCCD1}">
              <a14:hiddenFill xmlns:a14="http://schemas.microsoft.com/office/drawing/2010/main">
                <a:solidFill>
                  <a:srgbClr val="FFFFFF"/>
                </a:solidFill>
              </a14:hiddenFill>
            </a:ext>
          </a:extLst>
        </p:spPr>
      </p:pic>
      <p:sp>
        <p:nvSpPr>
          <p:cNvPr id="3" name="오른쪽 화살표 2"/>
          <p:cNvSpPr/>
          <p:nvPr/>
        </p:nvSpPr>
        <p:spPr>
          <a:xfrm>
            <a:off x="5010912" y="3245811"/>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p:cNvSpPr txBox="1"/>
          <p:nvPr/>
        </p:nvSpPr>
        <p:spPr>
          <a:xfrm>
            <a:off x="6269126" y="3245811"/>
            <a:ext cx="2991917" cy="1938992"/>
          </a:xfrm>
          <a:prstGeom prst="rect">
            <a:avLst/>
          </a:prstGeom>
          <a:noFill/>
        </p:spPr>
        <p:txBody>
          <a:bodyPr wrap="square" rtlCol="0">
            <a:spAutoFit/>
          </a:bodyPr>
          <a:lstStyle/>
          <a:p>
            <a:r>
              <a:rPr lang="en-US" altLang="ko-KR" dirty="0" smtClean="0">
                <a:latin typeface="Calibri" panose="020F0502020204030204" pitchFamily="34" charset="0"/>
              </a:rPr>
              <a:t>Label: SPAM</a:t>
            </a:r>
          </a:p>
          <a:p>
            <a:endParaRPr lang="en-US" altLang="ko-KR" dirty="0">
              <a:latin typeface="Calibri" panose="020F0502020204030204" pitchFamily="34" charset="0"/>
            </a:endParaRPr>
          </a:p>
          <a:p>
            <a:r>
              <a:rPr lang="en-US" altLang="ko-KR" dirty="0" smtClean="0">
                <a:latin typeface="Calibri" panose="020F0502020204030204" pitchFamily="34" charset="0"/>
              </a:rPr>
              <a:t>You are certain of the answer and can label it</a:t>
            </a:r>
            <a:endParaRPr lang="ko-KR" altLang="en-US" dirty="0">
              <a:latin typeface="Calibri" panose="020F0502020204030204" pitchFamily="34" charset="0"/>
            </a:endParaRPr>
          </a:p>
        </p:txBody>
      </p:sp>
      <p:sp>
        <p:nvSpPr>
          <p:cNvPr id="8" name="TextBox 7"/>
          <p:cNvSpPr txBox="1"/>
          <p:nvPr/>
        </p:nvSpPr>
        <p:spPr>
          <a:xfrm>
            <a:off x="423061" y="4977797"/>
            <a:ext cx="4989828" cy="461665"/>
          </a:xfrm>
          <a:prstGeom prst="rect">
            <a:avLst/>
          </a:prstGeom>
          <a:noFill/>
        </p:spPr>
        <p:txBody>
          <a:bodyPr wrap="none" rtlCol="0">
            <a:spAutoFit/>
          </a:bodyPr>
          <a:lstStyle/>
          <a:p>
            <a:r>
              <a:rPr lang="en-US" altLang="ko-KR" dirty="0" smtClean="0">
                <a:latin typeface="Calibri" panose="020F0502020204030204" pitchFamily="34" charset="0"/>
              </a:rPr>
              <a:t>Text of one e-mail (part of training set)</a:t>
            </a:r>
            <a:endParaRPr lang="ko-KR" altLang="en-US" dirty="0">
              <a:latin typeface="Calibri" panose="020F0502020204030204" pitchFamily="34" charset="0"/>
            </a:endParaRPr>
          </a:p>
        </p:txBody>
      </p:sp>
    </p:spTree>
    <p:extLst>
      <p:ext uri="{BB962C8B-B14F-4D97-AF65-F5344CB8AC3E}">
        <p14:creationId xmlns:p14="http://schemas.microsoft.com/office/powerpoint/2010/main" val="372487744"/>
      </p:ext>
    </p:extLst>
  </p:cSld>
  <p:clrMapOvr>
    <a:masterClrMapping/>
  </p:clrMapOvr>
  <mc:AlternateContent xmlns:mc="http://schemas.openxmlformats.org/markup-compatibility/2006" xmlns:p14="http://schemas.microsoft.com/office/powerpoint/2010/main">
    <mc:Choice Requires="p14">
      <p:transition spd="slow" p14:dur="2000" advTm="64639"/>
    </mc:Choice>
    <mc:Fallback xmlns="">
      <p:transition spd="slow" advTm="64639"/>
    </mc:Fallback>
  </mc:AlternateContent>
  <p:timing>
    <p:tnLst>
      <p:par>
        <p:cTn id="1" dur="indefinite" restart="never" nodeType="tmRoot"/>
      </p:par>
    </p:tnLst>
  </p:timing>
  <p:extLst mod="1">
    <p:ext uri="{3A86A75C-4F4B-4683-9AE1-C65F6400EC91}">
      <p14:laserTraceLst xmlns:p14="http://schemas.microsoft.com/office/powerpoint/2010/main">
        <p14:tracePtLst>
          <p14:tracePt t="3922" x="976313" y="1457325"/>
          <p14:tracePt t="3928" x="962025" y="1462088"/>
          <p14:tracePt t="3933" x="952500" y="1462088"/>
          <p14:tracePt t="3946" x="942975" y="1462088"/>
          <p14:tracePt t="3963" x="938213" y="1462088"/>
          <p14:tracePt t="4105" x="952500" y="1471613"/>
          <p14:tracePt t="4111" x="966788" y="1476375"/>
          <p14:tracePt t="4122" x="995363" y="1476375"/>
          <p14:tracePt t="4130" x="1004888" y="1476375"/>
          <p14:tracePt t="4146" x="1038225" y="1481138"/>
          <p14:tracePt t="4163" x="1128713" y="1481138"/>
          <p14:tracePt t="4180" x="1243013" y="1490663"/>
          <p14:tracePt t="4196" x="1371600" y="1500188"/>
          <p14:tracePt t="4213" x="1566863" y="1509713"/>
          <p14:tracePt t="4230" x="1704975" y="1509713"/>
          <p14:tracePt t="4247" x="1909763" y="1509713"/>
          <p14:tracePt t="4263" x="2038350" y="1519238"/>
          <p14:tracePt t="4280" x="2243138" y="1528763"/>
          <p14:tracePt t="4296" x="2309813" y="1528763"/>
          <p14:tracePt t="4313" x="2338388" y="1528763"/>
          <p14:tracePt t="4330" x="2395538" y="1528763"/>
          <p14:tracePt t="4346" x="2433638" y="1528763"/>
          <p14:tracePt t="6885" x="2447925" y="1528763"/>
          <p14:tracePt t="6889" x="2476500" y="1528763"/>
          <p14:tracePt t="6899" x="2514600" y="1528763"/>
          <p14:tracePt t="6914" x="2667000" y="1528763"/>
          <p14:tracePt t="6931" x="3186113" y="1528763"/>
          <p14:tracePt t="6947" x="3448050" y="1528763"/>
          <p14:tracePt t="6964" x="4052888" y="1590675"/>
          <p14:tracePt t="6981" x="4114800" y="1595438"/>
          <p14:tracePt t="7283" x="4110038" y="1595438"/>
          <p14:tracePt t="7287" x="4105275" y="1595438"/>
          <p14:tracePt t="7298" x="4090988" y="1595438"/>
          <p14:tracePt t="7314" x="4076700" y="1595438"/>
          <p14:tracePt t="7331" x="4024313" y="1604963"/>
          <p14:tracePt t="7348" x="3976688" y="1604963"/>
          <p14:tracePt t="7364" x="3900488" y="1604963"/>
          <p14:tracePt t="7381" x="3843338" y="1609725"/>
          <p14:tracePt t="7382" x="3824288" y="1609725"/>
          <p14:tracePt t="7398" x="3800475" y="1609725"/>
          <p14:tracePt t="7414" x="3767138" y="1619250"/>
          <p14:tracePt t="7431" x="3743325" y="1619250"/>
          <p14:tracePt t="7448" x="3714750" y="1619250"/>
          <p14:tracePt t="7464" x="3695700" y="1619250"/>
          <p14:tracePt t="7481" x="3686175" y="1619250"/>
          <p14:tracePt t="7498" x="3633788" y="1624013"/>
          <p14:tracePt t="7514" x="3614738" y="1624013"/>
          <p14:tracePt t="7531" x="3609975" y="1624013"/>
          <p14:tracePt t="7602" x="3605213" y="1624013"/>
          <p14:tracePt t="7611" x="3595688" y="1624013"/>
          <p14:tracePt t="7622" x="3586163" y="1624013"/>
          <p14:tracePt t="7631" x="3576638" y="1624013"/>
          <p14:tracePt t="7648" x="3557588" y="1624013"/>
          <p14:tracePt t="7651" x="3552825" y="1624013"/>
          <p14:tracePt t="7664" x="3543300" y="1624013"/>
          <p14:tracePt t="7681" x="3490913" y="1624013"/>
          <p14:tracePt t="7698" x="3462338" y="1624013"/>
          <p14:tracePt t="7714" x="3419475" y="1624013"/>
          <p14:tracePt t="7718" x="3400425" y="1624013"/>
          <p14:tracePt t="7731" x="3376613" y="1624013"/>
          <p14:tracePt t="7748" x="3328988" y="1624013"/>
          <p14:tracePt t="7765" x="3300413" y="1624013"/>
          <p14:tracePt t="7782" x="3290888" y="1624013"/>
          <p14:tracePt t="7783" x="3276600" y="1624013"/>
          <p14:tracePt t="7798" x="3262313" y="1624013"/>
          <p14:tracePt t="7814" x="3257550" y="1624013"/>
          <p14:tracePt t="8227" x="3262313" y="1624013"/>
          <p14:tracePt t="8314" x="3267075" y="1624013"/>
          <p14:tracePt t="8324" x="3286125" y="1624013"/>
          <p14:tracePt t="8331" x="3295650" y="1624013"/>
          <p14:tracePt t="8348" x="3338513" y="1624013"/>
          <p14:tracePt t="8366" x="3390900" y="1624013"/>
          <p14:tracePt t="8381" x="3405188" y="1624013"/>
          <p14:tracePt t="8399" x="3438525" y="1624013"/>
          <p14:tracePt t="8415" x="3452813" y="1624013"/>
          <p14:tracePt t="8432" x="3495675" y="1624013"/>
          <p14:tracePt t="8448" x="3538538" y="1624013"/>
          <p14:tracePt t="8465" x="3624263" y="1624013"/>
          <p14:tracePt t="8481" x="3695700" y="1614488"/>
          <p14:tracePt t="8498" x="3786188" y="1604963"/>
          <p14:tracePt t="8515" x="3890963" y="1595438"/>
          <p14:tracePt t="8531" x="3943350" y="1595438"/>
          <p14:tracePt t="8548" x="3962400" y="1590675"/>
          <p14:tracePt t="8565" x="4033838" y="1590675"/>
          <p14:tracePt t="8582" x="4048125" y="1590675"/>
          <p14:tracePt t="8598" x="4067175" y="1590675"/>
          <p14:tracePt t="8615" x="4076700" y="1590675"/>
          <p14:tracePt t="8631" x="4081463" y="1590675"/>
          <p14:tracePt t="8648" x="4086225" y="1585913"/>
          <p14:tracePt t="8665" x="4090988" y="1585913"/>
          <p14:tracePt t="8697" x="4100513" y="1585913"/>
          <p14:tracePt t="8730" x="4105275" y="1585913"/>
          <p14:tracePt t="9139" x="4110038" y="1585913"/>
          <p14:tracePt t="9151" x="4129088" y="1585913"/>
          <p14:tracePt t="9160" x="4157663" y="1585913"/>
          <p14:tracePt t="9171" x="4195763" y="1585913"/>
          <p14:tracePt t="9182" x="4224338" y="1585913"/>
          <p14:tracePt t="9198" x="4262438" y="1585913"/>
          <p14:tracePt t="9201" x="4281488" y="1585913"/>
          <p14:tracePt t="9215" x="4362450" y="1590675"/>
          <p14:tracePt t="9232" x="4419600" y="1590675"/>
          <p14:tracePt t="9248" x="4457700" y="1590675"/>
          <p14:tracePt t="9265" x="4543425" y="1590675"/>
          <p14:tracePt t="9267" x="4581525" y="1590675"/>
          <p14:tracePt t="9282" x="4662488" y="1590675"/>
          <p14:tracePt t="9298" x="4738688" y="1590675"/>
          <p14:tracePt t="9315" x="4829175" y="1590675"/>
          <p14:tracePt t="9332" x="4895850" y="1590675"/>
          <p14:tracePt t="9348" x="4953000" y="1590675"/>
          <p14:tracePt t="9352" x="4976813" y="1590675"/>
          <p14:tracePt t="9365" x="4995863" y="1585913"/>
          <p14:tracePt t="9382" x="5000625" y="1585913"/>
          <p14:tracePt t="9973" x="5010150" y="1585913"/>
          <p14:tracePt t="9984" x="5048250" y="1585913"/>
          <p14:tracePt t="9987" x="5091113" y="1585913"/>
          <p14:tracePt t="9999" x="5143500" y="1585913"/>
          <p14:tracePt t="10015" x="5305425" y="1585913"/>
          <p14:tracePt t="10032" x="5448300" y="1590675"/>
          <p14:tracePt t="10049" x="5624513" y="1590675"/>
          <p14:tracePt t="10065" x="5857875" y="1590675"/>
          <p14:tracePt t="10082" x="6019800" y="1590675"/>
          <p14:tracePt t="10099" x="6162675" y="1590675"/>
          <p14:tracePt t="10115" x="6343650" y="1585913"/>
          <p14:tracePt t="10132" x="6519863" y="1585913"/>
          <p14:tracePt t="10149" x="6648450" y="1585913"/>
          <p14:tracePt t="10165" x="6677025" y="1585913"/>
          <p14:tracePt t="10182" x="6734175" y="1585913"/>
          <p14:tracePt t="10185" x="6757988" y="1585913"/>
          <p14:tracePt t="10199" x="6791325" y="1585913"/>
          <p14:tracePt t="10216" x="6796088" y="1585913"/>
          <p14:tracePt t="10239" x="6800850" y="1585913"/>
          <p14:tracePt t="12313" x="6796088" y="1585913"/>
          <p14:tracePt t="12317" x="6762750" y="1585913"/>
          <p14:tracePt t="12333" x="6667500" y="1585913"/>
          <p14:tracePt t="12350" x="6591300" y="1585913"/>
          <p14:tracePt t="12353" x="6400800" y="1585913"/>
          <p14:tracePt t="12366" x="6286500" y="1585913"/>
          <p14:tracePt t="12383" x="5762625" y="1604963"/>
          <p14:tracePt t="12400" x="5362575" y="1628775"/>
          <p14:tracePt t="12416" x="5014913" y="1643063"/>
          <p14:tracePt t="12434" x="4667250" y="1657350"/>
          <p14:tracePt t="12450" x="4286250" y="1681163"/>
          <p14:tracePt t="12466" x="3709988" y="1709738"/>
          <p14:tracePt t="12483" x="3176588" y="1738313"/>
          <p14:tracePt t="12500" x="2805113" y="1752600"/>
          <p14:tracePt t="12516" x="2528888" y="1762125"/>
          <p14:tracePt t="12533" x="2262188" y="1762125"/>
          <p14:tracePt t="12535" x="2152650" y="1762125"/>
          <p14:tracePt t="12550" x="2024063" y="1762125"/>
          <p14:tracePt t="12566" x="1747838" y="1785938"/>
          <p14:tracePt t="12569" x="1681163" y="1785938"/>
          <p14:tracePt t="12583" x="1604963" y="1795463"/>
          <p14:tracePt t="12600" x="1447800" y="1814513"/>
          <p14:tracePt t="12616" x="1390650" y="1814513"/>
          <p14:tracePt t="12633" x="1376363" y="1814513"/>
          <p14:tracePt t="12637" x="1371600" y="1814513"/>
          <p14:tracePt t="12650" x="1366838" y="1814513"/>
          <p14:tracePt t="13961" x="0" y="0"/>
        </p14:tracePtLst>
        <p14:tracePtLst>
          <p14:tracePt t="17652" x="1166813" y="1795463"/>
          <p14:tracePt t="17672" x="1171575" y="1795463"/>
          <p14:tracePt t="17677" x="1176338" y="1795463"/>
          <p14:tracePt t="17687" x="1190625" y="1795463"/>
          <p14:tracePt t="17702" x="1228725" y="1795463"/>
          <p14:tracePt t="17719" x="1328738" y="1838325"/>
          <p14:tracePt t="17735" x="1385888" y="1862138"/>
          <p14:tracePt t="17752" x="1457325" y="1881188"/>
          <p14:tracePt t="17768" x="1476375" y="1881188"/>
          <p14:tracePt t="17785" x="1485900" y="1881188"/>
          <p14:tracePt t="17802" x="1490663" y="1885950"/>
          <p14:tracePt t="17819" x="1500188" y="1885950"/>
          <p14:tracePt t="17835" x="1524000" y="1885950"/>
          <p14:tracePt t="17838" x="1543050" y="1885950"/>
          <p14:tracePt t="17852" x="1600200" y="1885950"/>
          <p14:tracePt t="17870" x="1666875" y="1890713"/>
          <p14:tracePt t="17885" x="1724025" y="1890713"/>
          <p14:tracePt t="17902" x="1781175" y="1905000"/>
          <p14:tracePt t="17918" x="1938338" y="1928813"/>
          <p14:tracePt t="17935" x="2076450" y="1928813"/>
          <p14:tracePt t="17952" x="2205038" y="1928813"/>
          <p14:tracePt t="17968" x="2295525" y="1928813"/>
          <p14:tracePt t="17985" x="2328863" y="1928813"/>
          <p14:tracePt t="18002" x="2333625" y="1928813"/>
          <p14:tracePt t="18433" x="0" y="0"/>
        </p14:tracePtLst>
        <p14:tracePtLst>
          <p14:tracePt t="23315" x="4533900" y="2571750"/>
          <p14:tracePt t="23367" x="4529138" y="2566988"/>
          <p14:tracePt t="23423" x="4524375" y="2562225"/>
          <p14:tracePt t="23426" x="4519613" y="2562225"/>
          <p14:tracePt t="23437" x="4476750" y="2547938"/>
          <p14:tracePt t="23454" x="4257675" y="2476500"/>
          <p14:tracePt t="23471" x="4067175" y="2443163"/>
          <p14:tracePt t="23487" x="3824288" y="2424113"/>
          <p14:tracePt t="23504" x="3571875" y="2414588"/>
          <p14:tracePt t="23521" x="3162300" y="2400300"/>
          <p14:tracePt t="23537" x="2881313" y="2386013"/>
          <p14:tracePt t="23554" x="2628900" y="2386013"/>
          <p14:tracePt t="23558" x="2514600" y="2386013"/>
          <p14:tracePt t="23571" x="2357438" y="2386013"/>
          <p14:tracePt t="23588" x="2190750" y="2400300"/>
          <p14:tracePt t="23604" x="2138363" y="2409825"/>
          <p14:tracePt t="23621" x="2090738" y="2424113"/>
          <p14:tracePt t="23637" x="2005013" y="2457450"/>
          <p14:tracePt t="23654" x="1871663" y="2538413"/>
          <p14:tracePt t="23671" x="1814513" y="2586038"/>
          <p14:tracePt t="23688" x="1724025" y="2657475"/>
          <p14:tracePt t="23690" x="1666875" y="2709863"/>
          <p14:tracePt t="23704" x="1600200" y="2757488"/>
          <p14:tracePt t="23721" x="1557338" y="2795588"/>
          <p14:tracePt t="23738" x="1500188" y="2847975"/>
          <p14:tracePt t="23754" x="1438275" y="2938463"/>
          <p14:tracePt t="23771" x="1357313" y="3076575"/>
          <p14:tracePt t="23788" x="1304925" y="3248025"/>
          <p14:tracePt t="23804" x="1276350" y="3486150"/>
          <p14:tracePt t="23821" x="1276350" y="3652838"/>
          <p14:tracePt t="23839" x="1276350" y="3805238"/>
          <p14:tracePt t="23844" x="1281113" y="3943350"/>
          <p14:tracePt t="23854" x="1323975" y="4048125"/>
          <p14:tracePt t="23871" x="1409700" y="4295775"/>
          <p14:tracePt t="23888" x="1490663" y="4481513"/>
          <p14:tracePt t="23904" x="1576388" y="4586288"/>
          <p14:tracePt t="23921" x="1643063" y="4643438"/>
          <p14:tracePt t="23923" x="1685925" y="4672013"/>
          <p14:tracePt t="23938" x="1733550" y="4719638"/>
          <p14:tracePt t="23954" x="1985963" y="4843463"/>
          <p14:tracePt t="23971" x="2185988" y="4948238"/>
          <p14:tracePt t="23973" x="2281238" y="4991100"/>
          <p14:tracePt t="23988" x="2590800" y="5076825"/>
          <p14:tracePt t="24004" x="2843213" y="5095875"/>
          <p14:tracePt t="24021" x="2971800" y="5110163"/>
          <p14:tracePt t="24024" x="3081338" y="5110163"/>
          <p14:tracePt t="24038" x="3433763" y="5038725"/>
          <p14:tracePt t="24054" x="3643313" y="4953000"/>
          <p14:tracePt t="24071" x="3795713" y="4852988"/>
          <p14:tracePt t="24088" x="4014788" y="4700588"/>
          <p14:tracePt t="24104" x="4143375" y="4557713"/>
          <p14:tracePt t="24121" x="4252913" y="4348163"/>
          <p14:tracePt t="24138" x="4343400" y="4048125"/>
          <p14:tracePt t="24154" x="4371975" y="3843338"/>
          <p14:tracePt t="24171" x="4371975" y="3690938"/>
          <p14:tracePt t="24188" x="4324350" y="3409950"/>
          <p14:tracePt t="24204" x="4252913" y="3238500"/>
          <p14:tracePt t="24221" x="4200525" y="3157538"/>
          <p14:tracePt t="24238" x="4038600" y="2909888"/>
          <p14:tracePt t="24254" x="3895725" y="2800350"/>
          <p14:tracePt t="24271" x="3705225" y="2705100"/>
          <p14:tracePt t="24288" x="3638550" y="2676525"/>
          <p14:tracePt t="24304" x="3414713" y="2595563"/>
          <p14:tracePt t="24321" x="3314700" y="2562225"/>
          <p14:tracePt t="24338" x="3262313" y="2552700"/>
          <p14:tracePt t="24659" x="3262313" y="2557463"/>
          <p14:tracePt t="24670" x="3257550" y="2566988"/>
          <p14:tracePt t="24673" x="3243263" y="2595563"/>
          <p14:tracePt t="24688" x="3224213" y="2681288"/>
          <p14:tracePt t="24705" x="3214688" y="2747963"/>
          <p14:tracePt t="24721" x="3233738" y="3090863"/>
          <p14:tracePt t="24738" x="3452813" y="3914775"/>
          <p14:tracePt t="24755" x="3638550" y="4414838"/>
          <p14:tracePt t="24771" x="3695700" y="4471988"/>
          <p14:tracePt t="24788" x="3700463" y="4476750"/>
          <p14:tracePt t="24810" x="3705225" y="4476750"/>
          <p14:tracePt t="24821" x="3714750" y="4476750"/>
          <p14:tracePt t="24838" x="3762375" y="4491038"/>
          <p14:tracePt t="24856" x="3819525" y="4505325"/>
          <p14:tracePt t="24871" x="3848100" y="4505325"/>
          <p14:tracePt t="24874" x="3857625" y="4510088"/>
          <p14:tracePt t="24888" x="3862388" y="4510088"/>
          <p14:tracePt t="24905" x="3871913" y="4510088"/>
          <p14:tracePt t="24921" x="3881438" y="4510088"/>
          <p14:tracePt t="24947" x="3881438" y="4486275"/>
          <p14:tracePt t="24957" x="3886200" y="4448175"/>
          <p14:tracePt t="24971" x="3895725" y="4386263"/>
          <p14:tracePt t="24988" x="3900488" y="4338638"/>
          <p14:tracePt t="25005" x="3900488" y="4305300"/>
          <p14:tracePt t="25021" x="3900488" y="4291013"/>
          <p14:tracePt t="25038" x="3890963" y="4257675"/>
          <p14:tracePt t="25040" x="3876675" y="4238625"/>
          <p14:tracePt t="25055" x="3857625" y="4205288"/>
          <p14:tracePt t="25071" x="3805238" y="4119563"/>
          <p14:tracePt t="25088" x="3705225" y="3952875"/>
          <p14:tracePt t="25105" x="3605213" y="3838575"/>
          <p14:tracePt t="25108" x="3533775" y="3767138"/>
          <p14:tracePt t="25122" x="3390900" y="3643313"/>
          <p14:tracePt t="25138" x="3309938" y="3581400"/>
          <p14:tracePt t="25155" x="3119438" y="3476625"/>
          <p14:tracePt t="25172" x="2957513" y="3371850"/>
          <p14:tracePt t="25188" x="2795588" y="3300413"/>
          <p14:tracePt t="25205" x="2686050" y="3262313"/>
          <p14:tracePt t="25221" x="2643188" y="3248025"/>
          <p14:tracePt t="25238" x="2543175" y="3214688"/>
          <p14:tracePt t="25255" x="2509838" y="3200400"/>
          <p14:tracePt t="25272" x="2476500" y="3195638"/>
          <p14:tracePt t="25288" x="2424113" y="3195638"/>
          <p14:tracePt t="25305" x="2338388" y="3186113"/>
          <p14:tracePt t="25308" x="2309813" y="3186113"/>
          <p14:tracePt t="25321" x="2281238" y="3186113"/>
          <p14:tracePt t="25338" x="2238375" y="3186113"/>
          <p14:tracePt t="25355" x="2162175" y="3200400"/>
          <p14:tracePt t="25372" x="2100263" y="3224213"/>
          <p14:tracePt t="25374" x="2071688" y="3228975"/>
          <p14:tracePt t="25388" x="2047875" y="3243263"/>
          <p14:tracePt t="25405" x="1919288" y="3348038"/>
          <p14:tracePt t="25422" x="1885950" y="3381375"/>
          <p14:tracePt t="25438" x="1809750" y="3476625"/>
          <p14:tracePt t="25441" x="1795463" y="3505200"/>
          <p14:tracePt t="25455" x="1724025" y="3652838"/>
          <p14:tracePt t="25473" x="1704975" y="3771900"/>
          <p14:tracePt t="25488" x="1695450" y="3890963"/>
          <p14:tracePt t="25505" x="1695450" y="3981450"/>
          <p14:tracePt t="25522" x="1709738" y="4052888"/>
          <p14:tracePt t="25538" x="1738313" y="4114800"/>
          <p14:tracePt t="25555" x="1814513" y="4205288"/>
          <p14:tracePt t="25572" x="1890713" y="4267200"/>
          <p14:tracePt t="25588" x="1966913" y="4319588"/>
          <p14:tracePt t="25605" x="2057400" y="4371975"/>
          <p14:tracePt t="25608" x="2105025" y="4400550"/>
          <p14:tracePt t="25622" x="2147888" y="4414838"/>
          <p14:tracePt t="25638" x="2262188" y="4481513"/>
          <p14:tracePt t="25655" x="2452688" y="4514850"/>
          <p14:tracePt t="25673" x="2709863" y="4524375"/>
          <p14:tracePt t="25688" x="2990850" y="4514850"/>
          <p14:tracePt t="25705" x="3381375" y="4500563"/>
          <p14:tracePt t="25708" x="3595688" y="4486275"/>
          <p14:tracePt t="25722" x="4086225" y="4429125"/>
          <p14:tracePt t="25739" x="4462463" y="4348163"/>
          <p14:tracePt t="25755" x="4848225" y="4257675"/>
          <p14:tracePt t="25772" x="5010150" y="4186238"/>
          <p14:tracePt t="25788" x="5100638" y="4114800"/>
          <p14:tracePt t="25805" x="5191125" y="3976688"/>
          <p14:tracePt t="25823" x="5219700" y="3819525"/>
          <p14:tracePt t="25839" x="5214938" y="3590925"/>
          <p14:tracePt t="25855" x="5181600" y="3433763"/>
          <p14:tracePt t="25872" x="5153025" y="3286125"/>
          <p14:tracePt t="25888" x="5086350" y="3128963"/>
          <p14:tracePt t="25905" x="5024438" y="3048000"/>
          <p14:tracePt t="25922" x="4919663" y="2971800"/>
          <p14:tracePt t="25938" x="4633913" y="2824163"/>
          <p14:tracePt t="25955" x="4529138" y="2781300"/>
          <p14:tracePt t="25972" x="4262438" y="2681288"/>
          <p14:tracePt t="25988" x="3262313" y="2452688"/>
          <p14:tracePt t="26005" x="2762250" y="2362200"/>
          <p14:tracePt t="26022" x="2447925" y="2338388"/>
          <p14:tracePt t="26038" x="2238375" y="2338388"/>
          <p14:tracePt t="26055" x="2005013" y="2328863"/>
          <p14:tracePt t="26072" x="1928813" y="2328863"/>
          <p14:tracePt t="26088" x="1843088" y="2347913"/>
          <p14:tracePt t="26105" x="1814513" y="2366963"/>
          <p14:tracePt t="26122" x="1695450" y="2438400"/>
          <p14:tracePt t="26139" x="1619250" y="2509838"/>
          <p14:tracePt t="26155" x="1538288" y="2581275"/>
          <p14:tracePt t="26172" x="1438275" y="2700338"/>
          <p14:tracePt t="26188" x="1343025" y="2805113"/>
          <p14:tracePt t="26190" x="1295400" y="2862263"/>
          <p14:tracePt t="26205" x="1257300" y="2919413"/>
          <p14:tracePt t="26222" x="1171575" y="3033713"/>
          <p14:tracePt t="26238" x="1090613" y="3209925"/>
          <p14:tracePt t="26255" x="1062038" y="3367088"/>
          <p14:tracePt t="26257" x="1047750" y="3457575"/>
          <p14:tracePt t="26272" x="1047750" y="3671888"/>
          <p14:tracePt t="26288" x="1057275" y="3810000"/>
          <p14:tracePt t="26305" x="1062038" y="3876675"/>
          <p14:tracePt t="26322" x="1166813" y="4105275"/>
          <p14:tracePt t="26339" x="1233488" y="4233863"/>
          <p14:tracePt t="26355" x="1304925" y="4333875"/>
          <p14:tracePt t="26372" x="1390650" y="4429125"/>
          <p14:tracePt t="26389" x="1509713" y="4548188"/>
          <p14:tracePt t="26405" x="1633538" y="4614863"/>
          <p14:tracePt t="26422" x="1833563" y="4710113"/>
          <p14:tracePt t="26439" x="2019300" y="4791075"/>
          <p14:tracePt t="26455" x="2214563" y="4862513"/>
          <p14:tracePt t="26459" x="2295525" y="4891088"/>
          <p14:tracePt t="26472" x="2362200" y="4910138"/>
          <p14:tracePt t="26489" x="2509838" y="4962525"/>
          <p14:tracePt t="26505" x="2628900" y="4981575"/>
          <p14:tracePt t="26522" x="2805113" y="4981575"/>
          <p14:tracePt t="26524" x="2871788" y="4976813"/>
          <p14:tracePt t="26539" x="2962275" y="4953000"/>
          <p14:tracePt t="26555" x="3233738" y="4914900"/>
          <p14:tracePt t="26572" x="3324225" y="4895850"/>
          <p14:tracePt t="26589" x="3543300" y="4843463"/>
          <p14:tracePt t="26591" x="3638550" y="4800600"/>
          <p14:tracePt t="26606" x="3833813" y="4705350"/>
          <p14:tracePt t="26622" x="4090988" y="4552950"/>
          <p14:tracePt t="26639" x="4243388" y="4452938"/>
          <p14:tracePt t="26656" x="4348163" y="4367213"/>
          <p14:tracePt t="26660" x="4381500" y="4343400"/>
          <p14:tracePt t="26672" x="4410075" y="4286250"/>
          <p14:tracePt t="26689" x="4433888" y="4214813"/>
          <p14:tracePt t="26692" x="4443413" y="4176713"/>
          <p14:tracePt t="26705" x="4448175" y="4133850"/>
          <p14:tracePt t="26722" x="4457700" y="4005263"/>
          <p14:tracePt t="26739" x="4457700" y="3933825"/>
          <p14:tracePt t="26756" x="4457700" y="3848100"/>
          <p14:tracePt t="26772" x="4438650" y="3762375"/>
          <p14:tracePt t="26789" x="4400550" y="3652838"/>
          <p14:tracePt t="26792" x="4386263" y="3609975"/>
          <p14:tracePt t="26805" x="4352925" y="3538538"/>
          <p14:tracePt t="26822" x="4300538" y="3457575"/>
          <p14:tracePt t="26839" x="4286250" y="3433763"/>
          <p14:tracePt t="26855" x="4243388" y="3390900"/>
          <p14:tracePt t="26872" x="4095750" y="3281363"/>
          <p14:tracePt t="26889" x="3967163" y="3200400"/>
          <p14:tracePt t="26905" x="3767138" y="3095625"/>
          <p14:tracePt t="26922" x="3686175" y="3052763"/>
          <p14:tracePt t="26925" x="3605213" y="3024188"/>
          <p14:tracePt t="26939" x="3457575" y="2967038"/>
          <p14:tracePt t="26956" x="3176588" y="2886075"/>
          <p14:tracePt t="26972" x="2933700" y="2833688"/>
          <p14:tracePt t="26989" x="2705100" y="2800350"/>
          <p14:tracePt t="27005" x="2533650" y="2771775"/>
          <p14:tracePt t="27022" x="2419350" y="2762250"/>
          <p14:tracePt t="27039" x="2324100" y="2752725"/>
          <p14:tracePt t="27056" x="2185988" y="2752725"/>
          <p14:tracePt t="27072" x="2028825" y="2757488"/>
          <p14:tracePt t="27090" x="1757363" y="2819400"/>
          <p14:tracePt t="27106" x="1676400" y="2838450"/>
          <p14:tracePt t="27122" x="1543050" y="2886075"/>
          <p14:tracePt t="27139" x="1419225" y="2933700"/>
          <p14:tracePt t="27156" x="1238250" y="3038475"/>
          <p14:tracePt t="27172" x="1157288" y="3109913"/>
          <p14:tracePt t="27189" x="1128713" y="3143250"/>
          <p14:tracePt t="27192" x="1104900" y="3190875"/>
          <p14:tracePt t="27206" x="1038225" y="3290888"/>
          <p14:tracePt t="27222" x="1014413" y="3362325"/>
          <p14:tracePt t="27239" x="990600" y="3424238"/>
          <p14:tracePt t="27256" x="981075" y="3538538"/>
          <p14:tracePt t="27272" x="981075" y="3667125"/>
          <p14:tracePt t="27289" x="981075" y="3795713"/>
          <p14:tracePt t="27306" x="995363" y="3976688"/>
          <p14:tracePt t="27323" x="1014413" y="4071938"/>
          <p14:tracePt t="27340" x="1033463" y="4124325"/>
          <p14:tracePt t="27342" x="1042988" y="4143375"/>
          <p14:tracePt t="27356" x="1066800" y="4186238"/>
          <p14:tracePt t="27373" x="1066800" y="4200525"/>
          <p14:tracePt t="27389" x="1085850" y="4233863"/>
          <p14:tracePt t="27407" x="1114425" y="4295775"/>
          <p14:tracePt t="27408" x="1123950" y="4314825"/>
          <p14:tracePt t="27422" x="1143000" y="4352925"/>
          <p14:tracePt t="27439" x="1162050" y="4362450"/>
          <p14:tracePt t="27455" x="1166813" y="4376738"/>
          <p14:tracePt t="27472" x="1195388" y="4395788"/>
          <p14:tracePt t="27489" x="1219200" y="4414838"/>
          <p14:tracePt t="27506" x="1271588" y="4452938"/>
          <p14:tracePt t="27522" x="1323975" y="4481513"/>
          <p14:tracePt t="27539" x="1466850" y="4543425"/>
          <p14:tracePt t="27556" x="1628775" y="4614863"/>
          <p14:tracePt t="27572" x="1704975" y="4633913"/>
          <p14:tracePt t="27574" x="1785938" y="4662488"/>
          <p14:tracePt t="27589" x="1866900" y="4695825"/>
          <p14:tracePt t="27606" x="2143125" y="4786313"/>
          <p14:tracePt t="27622" x="2266950" y="4833938"/>
          <p14:tracePt t="27639" x="2362200" y="4867275"/>
          <p14:tracePt t="27656" x="2486025" y="4905375"/>
          <p14:tracePt t="27672" x="2571750" y="4929188"/>
          <p14:tracePt t="27689" x="2638425" y="4938713"/>
          <p14:tracePt t="27706" x="2724150" y="4962525"/>
          <p14:tracePt t="27722" x="2819400" y="4981575"/>
          <p14:tracePt t="27739" x="2914650" y="5000625"/>
          <p14:tracePt t="27756" x="3095625" y="5005388"/>
          <p14:tracePt t="27772" x="3233738" y="5005388"/>
          <p14:tracePt t="27789" x="3309938" y="5005388"/>
          <p14:tracePt t="27806" x="3538538" y="5005388"/>
          <p14:tracePt t="27822" x="3695700" y="4981575"/>
          <p14:tracePt t="27839" x="3848100" y="4914900"/>
          <p14:tracePt t="27856" x="4005263" y="4843463"/>
          <p14:tracePt t="27872" x="4224338" y="4748213"/>
          <p14:tracePt t="27889" x="4362450" y="4676775"/>
          <p14:tracePt t="27907" x="4462463" y="4624388"/>
          <p14:tracePt t="27909" x="4519613" y="4586288"/>
          <p14:tracePt t="27923" x="4538663" y="4562475"/>
          <p14:tracePt t="27939" x="4557713" y="4543425"/>
          <p14:tracePt t="27956" x="4572000" y="4510088"/>
          <p14:tracePt t="27973" x="4576763" y="4481513"/>
          <p14:tracePt t="27975" x="4576763" y="4452938"/>
          <p14:tracePt t="27989" x="4576763" y="4424363"/>
          <p14:tracePt t="28006" x="4576763" y="4343400"/>
          <p14:tracePt t="28023" x="4548188" y="4200525"/>
          <p14:tracePt t="28039" x="4510088" y="4100513"/>
          <p14:tracePt t="28041" x="4486275" y="4067175"/>
          <p14:tracePt t="28056" x="4438650" y="3957638"/>
          <p14:tracePt t="28073" x="4414838" y="3900488"/>
          <p14:tracePt t="28089" x="4343400" y="3776663"/>
          <p14:tracePt t="28107" x="4214813" y="3557588"/>
          <p14:tracePt t="28112" x="4181475" y="3524250"/>
          <p14:tracePt t="28124" x="4133850" y="3476625"/>
          <p14:tracePt t="28139" x="4052888" y="3390900"/>
          <p14:tracePt t="28156" x="3848100" y="3224213"/>
          <p14:tracePt t="28173" x="3695700" y="3109913"/>
          <p14:tracePt t="28189" x="3548063" y="3038475"/>
          <p14:tracePt t="28206" x="3433763" y="2976563"/>
          <p14:tracePt t="28223" x="3286125" y="2924175"/>
          <p14:tracePt t="28239" x="3228975" y="2909888"/>
          <p14:tracePt t="28243" x="3209925" y="2900363"/>
          <p14:tracePt t="28256" x="3195638" y="2900363"/>
          <p14:tracePt t="28273" x="3109913" y="2900363"/>
          <p14:tracePt t="28289" x="2952750" y="2900363"/>
          <p14:tracePt t="28307" x="2824163" y="2905125"/>
          <p14:tracePt t="28312" x="2771775" y="2905125"/>
          <p14:tracePt t="28323" x="2719388" y="2914650"/>
          <p14:tracePt t="28340" x="2524125" y="2952750"/>
          <p14:tracePt t="28356" x="2471738" y="2952750"/>
          <p14:tracePt t="28373" x="2362200" y="2976563"/>
          <p14:tracePt t="28376" x="2319338" y="2986088"/>
          <p14:tracePt t="28390" x="2224088" y="3005138"/>
          <p14:tracePt t="28406" x="2185988" y="3019425"/>
          <p14:tracePt t="28423" x="2152650" y="3024188"/>
          <p14:tracePt t="28440" x="2133600" y="3028950"/>
          <p14:tracePt t="28456" x="2124075" y="3033713"/>
          <p14:tracePt t="28473" x="2105025" y="3043238"/>
          <p14:tracePt t="28489" x="2076450" y="3052763"/>
          <p14:tracePt t="28506" x="2047875" y="3067050"/>
          <p14:tracePt t="28523" x="2033588" y="3067050"/>
          <p14:tracePt t="28540" x="2024063" y="3067050"/>
          <p14:tracePt t="28557" x="2024063" y="3071813"/>
          <p14:tracePt t="28698" x="0" y="0"/>
        </p14:tracePtLst>
        <p14:tracePtLst>
          <p14:tracePt t="29455" x="5053013" y="3614738"/>
          <p14:tracePt t="29511" x="5053013" y="3609975"/>
          <p14:tracePt t="29684" x="5057775" y="3609975"/>
          <p14:tracePt t="29693" x="5062538" y="3609975"/>
          <p14:tracePt t="29703" x="5067300" y="3609975"/>
          <p14:tracePt t="29707" x="5081588" y="3609975"/>
          <p14:tracePt t="29723" x="5091113" y="3609975"/>
          <p14:tracePt t="29740" x="5105400" y="3600450"/>
          <p14:tracePt t="29757" x="5157788" y="3600450"/>
          <p14:tracePt t="29773" x="5233988" y="3595688"/>
          <p14:tracePt t="29790" x="5300663" y="3595688"/>
          <p14:tracePt t="29807" x="5357813" y="3586163"/>
          <p14:tracePt t="29823" x="5438775" y="3586163"/>
          <p14:tracePt t="29840" x="5514975" y="3586163"/>
          <p14:tracePt t="29843" x="5567363" y="3576638"/>
          <p14:tracePt t="29857" x="5610225" y="3576638"/>
          <p14:tracePt t="29873" x="5686425" y="3576638"/>
          <p14:tracePt t="29890" x="5729288" y="3576638"/>
          <p14:tracePt t="29907" x="5738813" y="3576638"/>
          <p14:tracePt t="29975" x="5743575" y="3576638"/>
          <p14:tracePt t="29990" x="5748338" y="3576638"/>
          <p14:tracePt t="30575" x="0" y="0"/>
        </p14:tracePtLst>
        <p14:tracePtLst>
          <p14:tracePt t="40381" x="7624763" y="3124200"/>
          <p14:tracePt t="40390" x="7624763" y="3119438"/>
          <p14:tracePt t="40400" x="7615238" y="3109913"/>
          <p14:tracePt t="40411" x="7591425" y="3105150"/>
          <p14:tracePt t="40428" x="7548563" y="3081338"/>
          <p14:tracePt t="40444" x="7429500" y="3043238"/>
          <p14:tracePt t="40461" x="7224713" y="3005138"/>
          <p14:tracePt t="40478" x="6981825" y="2962275"/>
          <p14:tracePt t="40495" x="6548438" y="2905125"/>
          <p14:tracePt t="40511" x="6429375" y="2895600"/>
          <p14:tracePt t="40528" x="6376988" y="2895600"/>
          <p14:tracePt t="40544" x="6262688" y="2895600"/>
          <p14:tracePt t="40546" x="6234113" y="2890838"/>
          <p14:tracePt t="40561" x="6191250" y="2890838"/>
          <p14:tracePt t="40578" x="6181725" y="2895600"/>
          <p14:tracePt t="40595" x="6162675" y="2905125"/>
          <p14:tracePt t="40611" x="6148388" y="2914650"/>
          <p14:tracePt t="40612" x="6138863" y="2919413"/>
          <p14:tracePt t="40628" x="6119813" y="2924175"/>
          <p14:tracePt t="40644" x="6115050" y="2938463"/>
          <p14:tracePt t="40661" x="6096000" y="2952750"/>
          <p14:tracePt t="40678" x="6076950" y="2990850"/>
          <p14:tracePt t="40694" x="6043613" y="3043238"/>
          <p14:tracePt t="40711" x="6038850" y="3076575"/>
          <p14:tracePt t="40728" x="6038850" y="3152775"/>
          <p14:tracePt t="40744" x="6038850" y="3219450"/>
          <p14:tracePt t="40761" x="6048375" y="3276600"/>
          <p14:tracePt t="40778" x="6062663" y="3319463"/>
          <p14:tracePt t="40794" x="6086475" y="3352800"/>
          <p14:tracePt t="40811" x="6105525" y="3381375"/>
          <p14:tracePt t="40814" x="6110288" y="3395663"/>
          <p14:tracePt t="40828" x="6148388" y="3438525"/>
          <p14:tracePt t="40844" x="6181725" y="3481388"/>
          <p14:tracePt t="40861" x="6196013" y="3495675"/>
          <p14:tracePt t="40878" x="6272213" y="3557588"/>
          <p14:tracePt t="40895" x="6324600" y="3595688"/>
          <p14:tracePt t="40911" x="6415088" y="3648075"/>
          <p14:tracePt t="40928" x="6577013" y="3729038"/>
          <p14:tracePt t="40945" x="6700838" y="3795713"/>
          <p14:tracePt t="40961" x="6848475" y="3843338"/>
          <p14:tracePt t="40978" x="7072313" y="3910013"/>
          <p14:tracePt t="40982" x="7162800" y="3929063"/>
          <p14:tracePt t="40994" x="7253288" y="3938588"/>
          <p14:tracePt t="41011" x="7467600" y="3938588"/>
          <p14:tracePt t="41028" x="7610475" y="3938588"/>
          <p14:tracePt t="41045" x="7767638" y="3914775"/>
          <p14:tracePt t="41061" x="7948613" y="3881438"/>
          <p14:tracePt t="41078" x="8020050" y="3867150"/>
          <p14:tracePt t="41082" x="8034338" y="3862388"/>
          <p14:tracePt t="41094" x="8039100" y="3862388"/>
          <p14:tracePt t="41112" x="8058150" y="3852863"/>
          <p14:tracePt t="41128" x="8067675" y="3833813"/>
          <p14:tracePt t="41145" x="8096250" y="3781425"/>
          <p14:tracePt t="41147" x="8120063" y="3748088"/>
          <p14:tracePt t="41161" x="8148638" y="3705225"/>
          <p14:tracePt t="41178" x="8177213" y="3638550"/>
          <p14:tracePt t="41195" x="8181975" y="3581400"/>
          <p14:tracePt t="41212" x="8191500" y="3538538"/>
          <p14:tracePt t="41229" x="8191500" y="3509963"/>
          <p14:tracePt t="41245" x="8186738" y="3476625"/>
          <p14:tracePt t="41261" x="8177213" y="3433763"/>
          <p14:tracePt t="41278" x="8153400" y="3390900"/>
          <p14:tracePt t="41295" x="8139113" y="3362325"/>
          <p14:tracePt t="41311" x="8110538" y="3314700"/>
          <p14:tracePt t="41328" x="8091488" y="3286125"/>
          <p14:tracePt t="41345" x="8058150" y="3257550"/>
          <p14:tracePt t="41348" x="8048625" y="3243263"/>
          <p14:tracePt t="41361" x="8039100" y="3238500"/>
          <p14:tracePt t="41378" x="8029575" y="3233738"/>
          <p14:tracePt t="41437" x="8029575" y="3228975"/>
          <p14:tracePt t="41445" x="8024813" y="3228975"/>
          <p14:tracePt t="43860" x="0" y="0"/>
        </p14:tracePtLst>
        <p14:tracePtLst>
          <p14:tracePt t="45897" x="8596313" y="4090988"/>
          <p14:tracePt t="45932" x="8596313" y="4081463"/>
          <p14:tracePt t="45979" x="8596313" y="4076700"/>
          <p14:tracePt t="45992" x="8596313" y="4067175"/>
          <p14:tracePt t="45998" x="8596313" y="4052888"/>
          <p14:tracePt t="46013" x="8591550" y="4019550"/>
          <p14:tracePt t="46030" x="8577263" y="4000500"/>
          <p14:tracePt t="46046" x="8553450" y="3967163"/>
          <p14:tracePt t="46063" x="8467725" y="3914775"/>
          <p14:tracePt t="46064" x="8401050" y="3876675"/>
          <p14:tracePt t="46080" x="8301038" y="3838575"/>
          <p14:tracePt t="46096" x="8243888" y="3838575"/>
          <p14:tracePt t="46113" x="8215313" y="3829050"/>
          <p14:tracePt t="46130" x="8101013" y="3829050"/>
          <p14:tracePt t="46147" x="7934325" y="3829050"/>
          <p14:tracePt t="46163" x="7777163" y="3843338"/>
          <p14:tracePt t="46180" x="7605713" y="3886200"/>
          <p14:tracePt t="46196" x="7462838" y="3924300"/>
          <p14:tracePt t="46213" x="7329488" y="3962400"/>
          <p14:tracePt t="46231" x="7219950" y="3990975"/>
          <p14:tracePt t="46247" x="7119938" y="4024313"/>
          <p14:tracePt t="46263" x="7034213" y="4076700"/>
          <p14:tracePt t="46265" x="6977063" y="4105275"/>
          <p14:tracePt t="46280" x="6886575" y="4167188"/>
          <p14:tracePt t="46297" x="6796088" y="4243388"/>
          <p14:tracePt t="46313" x="6767513" y="4276725"/>
          <p14:tracePt t="46330" x="6719888" y="4314825"/>
          <p14:tracePt t="46347" x="6700838" y="4333875"/>
          <p14:tracePt t="46363" x="6691313" y="4352925"/>
          <p14:tracePt t="46380" x="6677025" y="4386263"/>
          <p14:tracePt t="46397" x="6672263" y="4433888"/>
          <p14:tracePt t="46415" x="6672263" y="4481513"/>
          <p14:tracePt t="46417" x="6672263" y="4510088"/>
          <p14:tracePt t="46430" x="6672263" y="4533900"/>
          <p14:tracePt t="46447" x="6672263" y="4600575"/>
          <p14:tracePt t="46463" x="6691313" y="4695825"/>
          <p14:tracePt t="46480" x="6729413" y="4805363"/>
          <p14:tracePt t="46497" x="6815138" y="5010150"/>
          <p14:tracePt t="46513" x="6848475" y="5091113"/>
          <p14:tracePt t="46530" x="6896100" y="5214938"/>
          <p14:tracePt t="46547" x="6929438" y="5257800"/>
          <p14:tracePt t="46548" x="6938963" y="5272088"/>
          <p14:tracePt t="46563" x="6948488" y="5276850"/>
          <p14:tracePt t="46580" x="6967538" y="5286375"/>
          <p14:tracePt t="46597" x="7010400" y="5310188"/>
          <p14:tracePt t="46613" x="7086600" y="5343525"/>
          <p14:tracePt t="46614" x="7129463" y="5357813"/>
          <p14:tracePt t="46630" x="7234238" y="5386388"/>
          <p14:tracePt t="46647" x="7305675" y="5395913"/>
          <p14:tracePt t="46663" x="7343775" y="5395913"/>
          <p14:tracePt t="46680" x="7600950" y="5367338"/>
          <p14:tracePt t="46697" x="7758113" y="5338763"/>
          <p14:tracePt t="46713" x="7877175" y="5310188"/>
          <p14:tracePt t="46730" x="8015288" y="5233988"/>
          <p14:tracePt t="46747" x="8129588" y="5176838"/>
          <p14:tracePt t="46751" x="8196263" y="5138738"/>
          <p14:tracePt t="46763" x="8267700" y="5095875"/>
          <p14:tracePt t="46780" x="8443913" y="5005388"/>
          <p14:tracePt t="46797" x="8520113" y="4943475"/>
          <p14:tracePt t="46814" x="8577263" y="4895850"/>
          <p14:tracePt t="46830" x="8624888" y="4843463"/>
          <p14:tracePt t="46847" x="8677275" y="4743450"/>
          <p14:tracePt t="46864" x="8734425" y="4614863"/>
          <p14:tracePt t="46880" x="8763000" y="4533900"/>
          <p14:tracePt t="46882" x="8767763" y="4505325"/>
          <p14:tracePt t="46897" x="8782050" y="4443413"/>
          <p14:tracePt t="46914" x="8791575" y="4414838"/>
          <p14:tracePt t="46930" x="8791575" y="4376738"/>
          <p14:tracePt t="46947" x="8786813" y="4295775"/>
          <p14:tracePt t="46963" x="8748713" y="4171950"/>
          <p14:tracePt t="46980" x="8710613" y="4110038"/>
          <p14:tracePt t="46997" x="8696325" y="4086225"/>
          <p14:tracePt t="47014" x="8639175" y="4029075"/>
          <p14:tracePt t="47030" x="8596313" y="4005263"/>
          <p14:tracePt t="47047" x="8553450" y="3976688"/>
          <p14:tracePt t="47064" x="8453438" y="3924300"/>
          <p14:tracePt t="47080" x="8353425" y="3886200"/>
          <p14:tracePt t="47097" x="8234363" y="3862388"/>
          <p14:tracePt t="47114" x="8077200" y="3843338"/>
          <p14:tracePt t="47130" x="7986713" y="3843338"/>
          <p14:tracePt t="47147" x="7843838" y="3857625"/>
          <p14:tracePt t="47149" x="7791450" y="3867150"/>
          <p14:tracePt t="47164" x="7696200" y="3900488"/>
          <p14:tracePt t="47180" x="7639050" y="3919538"/>
          <p14:tracePt t="47198" x="7548563" y="3971925"/>
          <p14:tracePt t="47214" x="7434263" y="4014788"/>
          <p14:tracePt t="47230" x="7396163" y="4024313"/>
          <p14:tracePt t="47247" x="7381875" y="4038600"/>
          <p14:tracePt t="47264" x="7362825" y="4052888"/>
          <p14:tracePt t="47280" x="7334250" y="4071938"/>
          <p14:tracePt t="47297" x="7300913" y="4086225"/>
          <p14:tracePt t="47314" x="7277100" y="4105275"/>
          <p14:tracePt t="47330" x="7267575" y="4105275"/>
          <p14:tracePt t="47865" x="0" y="0"/>
        </p14:tracePtLst>
        <p14:tracePtLst>
          <p14:tracePt t="56223" x="3348038" y="2967038"/>
          <p14:tracePt t="56234" x="3343275" y="2967038"/>
          <p14:tracePt t="56270" x="3333750" y="2962275"/>
          <p14:tracePt t="56279" x="3271838" y="2943225"/>
          <p14:tracePt t="56284" x="3181350" y="2914650"/>
          <p14:tracePt t="56301" x="3090863" y="2895600"/>
          <p14:tracePt t="56317" x="2881313" y="2862263"/>
          <p14:tracePt t="56320" x="2767013" y="2852738"/>
          <p14:tracePt t="56334" x="2514600" y="2852738"/>
          <p14:tracePt t="56351" x="2181225" y="2852738"/>
          <p14:tracePt t="56367" x="1800225" y="2900363"/>
          <p14:tracePt t="56384" x="1633538" y="2928938"/>
          <p14:tracePt t="56401" x="1533525" y="2967038"/>
          <p14:tracePt t="56417" x="1462088" y="2995613"/>
          <p14:tracePt t="56435" x="1428750" y="3024188"/>
          <p14:tracePt t="56451" x="1381125" y="3071813"/>
          <p14:tracePt t="56467" x="1323975" y="3214688"/>
          <p14:tracePt t="56484" x="1304925" y="3486150"/>
          <p14:tracePt t="56501" x="1304925" y="3571875"/>
          <p14:tracePt t="56518" x="1295400" y="3738563"/>
          <p14:tracePt t="56534" x="1333500" y="3948113"/>
          <p14:tracePt t="56551" x="1414463" y="4143375"/>
          <p14:tracePt t="56554" x="1481138" y="4262438"/>
          <p14:tracePt t="56568" x="1557338" y="4371975"/>
          <p14:tracePt t="56584" x="1862138" y="4781550"/>
          <p14:tracePt t="56601" x="2038350" y="4886325"/>
          <p14:tracePt t="56617" x="2362200" y="4967288"/>
          <p14:tracePt t="56635" x="2662238" y="4972050"/>
          <p14:tracePt t="56651" x="3109913" y="4886325"/>
          <p14:tracePt t="56655" x="3343275" y="4829175"/>
          <p14:tracePt t="56668" x="3519488" y="4791075"/>
          <p14:tracePt t="56684" x="3857625" y="4691063"/>
          <p14:tracePt t="56701" x="4233863" y="4481513"/>
          <p14:tracePt t="56718" x="4581525" y="4233863"/>
          <p14:tracePt t="56720" x="4805363" y="4010025"/>
          <p14:tracePt t="56734" x="4914900" y="3843338"/>
          <p14:tracePt t="56751" x="4938713" y="3767138"/>
          <p14:tracePt t="56768" x="4953000" y="3648075"/>
          <p14:tracePt t="56784" x="4953000" y="3519488"/>
          <p14:tracePt t="56801" x="4953000" y="3490913"/>
          <p14:tracePt t="56992" x="4953000" y="3495675"/>
          <p14:tracePt t="57029" x="4953000" y="3500438"/>
          <p14:tracePt t="57039" x="4991100" y="3533775"/>
          <p14:tracePt t="57044" x="5038725" y="3571875"/>
          <p14:tracePt t="57053" x="5129213" y="3624263"/>
          <p14:tracePt t="57068" x="5410200" y="3771900"/>
          <p14:tracePt t="57084" x="6157913" y="4086225"/>
          <p14:tracePt t="57101" x="6515100" y="4176713"/>
          <p14:tracePt t="57118" x="6800850" y="4210050"/>
          <p14:tracePt t="57134" x="7053263" y="4210050"/>
          <p14:tracePt t="57152" x="7272338" y="4195763"/>
          <p14:tracePt t="57154" x="7410450" y="4186238"/>
          <p14:tracePt t="57168" x="7448550" y="4129088"/>
          <p14:tracePt t="57184" x="7477125" y="4005263"/>
          <p14:tracePt t="57201" x="7477125" y="3852863"/>
          <p14:tracePt t="57218" x="7477125" y="3662363"/>
          <p14:tracePt t="57234" x="7472363" y="3519488"/>
          <p14:tracePt t="57251" x="7419975" y="3386138"/>
          <p14:tracePt t="57268" x="7329488" y="3224213"/>
          <p14:tracePt t="57284" x="7248525" y="3143250"/>
          <p14:tracePt t="57288" x="7191375" y="3114675"/>
          <p14:tracePt t="57301" x="7072313" y="3067050"/>
          <p14:tracePt t="57318" x="6877050" y="3048000"/>
          <p14:tracePt t="57334" x="6800850" y="3048000"/>
          <p14:tracePt t="57351" x="6643688" y="3071813"/>
          <p14:tracePt t="57354" x="6562725" y="3100388"/>
          <p14:tracePt t="57368" x="6319838" y="3286125"/>
          <p14:tracePt t="57384" x="6162675" y="3443288"/>
          <p14:tracePt t="57401" x="6072188" y="3605213"/>
          <p14:tracePt t="57418" x="6019800" y="3829050"/>
          <p14:tracePt t="57434" x="6024563" y="3981450"/>
          <p14:tracePt t="57451" x="6081713" y="4095750"/>
          <p14:tracePt t="57468" x="6300788" y="4257675"/>
          <p14:tracePt t="57484" x="6715125" y="4438650"/>
          <p14:tracePt t="57501" x="7672388" y="4586288"/>
          <p14:tracePt t="57518" x="8329613" y="4562475"/>
          <p14:tracePt t="57536" x="8767763" y="4433888"/>
          <p14:tracePt t="57538" x="9043988" y="4286250"/>
          <p14:tracePt t="57551" x="9139238" y="4210050"/>
          <p14:tracePt t="57589" x="9124950" y="3648075"/>
          <p14:tracePt t="57601" x="9034463" y="3538538"/>
          <p14:tracePt t="57618" x="8596313" y="3267075"/>
          <p14:tracePt t="57634" x="8343900" y="3224213"/>
          <p14:tracePt t="57651" x="7991475" y="3224213"/>
          <p14:tracePt t="57668" x="7867650" y="3238500"/>
          <p14:tracePt t="57684" x="7539038" y="3376613"/>
          <p14:tracePt t="57701" x="7319963" y="3557588"/>
          <p14:tracePt t="57718" x="7229475" y="3733800"/>
          <p14:tracePt t="57734" x="7177088" y="3890963"/>
          <p14:tracePt t="57751" x="7158038" y="4033838"/>
          <p14:tracePt t="57768" x="7158038" y="4052888"/>
          <p14:tracePt t="57784" x="7158038" y="4057650"/>
          <p14:tracePt t="57801" x="7158038" y="4062413"/>
          <p14:tracePt t="58108"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Supervised Learning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19</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Data for Supervised Learning</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In general, the “labeling” is not done by AI/machine, but by people.  So this can be cumbersome to do, depending on the task (for example, see next slides on plastic recycling).   </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graphicFrame>
        <p:nvGraphicFramePr>
          <p:cNvPr id="6" name="표 5"/>
          <p:cNvGraphicFramePr>
            <a:graphicFrameLocks noGrp="1"/>
          </p:cNvGraphicFramePr>
          <p:nvPr>
            <p:extLst>
              <p:ext uri="{D42A27DB-BD31-4B8C-83A1-F6EECF244321}">
                <p14:modId xmlns:p14="http://schemas.microsoft.com/office/powerpoint/2010/main" val="3662113444"/>
              </p:ext>
            </p:extLst>
          </p:nvPr>
        </p:nvGraphicFramePr>
        <p:xfrm>
          <a:off x="1395261" y="1843227"/>
          <a:ext cx="6096000" cy="2966720"/>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686416701"/>
                    </a:ext>
                  </a:extLst>
                </a:gridCol>
                <a:gridCol w="3048000">
                  <a:extLst>
                    <a:ext uri="{9D8B030D-6E8A-4147-A177-3AD203B41FA5}">
                      <a16:colId xmlns:a16="http://schemas.microsoft.com/office/drawing/2014/main" val="1128782394"/>
                    </a:ext>
                  </a:extLst>
                </a:gridCol>
              </a:tblGrid>
              <a:tr h="370840">
                <a:tc>
                  <a:txBody>
                    <a:bodyPr/>
                    <a:lstStyle/>
                    <a:p>
                      <a:pPr latinLnBrk="1"/>
                      <a:r>
                        <a:rPr lang="en-US" altLang="ko-KR" dirty="0" smtClean="0"/>
                        <a:t>Training Set</a:t>
                      </a:r>
                      <a:endParaRPr lang="ko-KR" altLang="en-US" dirty="0"/>
                    </a:p>
                  </a:txBody>
                  <a:tcPr>
                    <a:solidFill>
                      <a:srgbClr val="FFFF00"/>
                    </a:solidFill>
                  </a:tcPr>
                </a:tc>
                <a:tc>
                  <a:txBody>
                    <a:bodyPr/>
                    <a:lstStyle/>
                    <a:p>
                      <a:pPr latinLnBrk="1"/>
                      <a:r>
                        <a:rPr lang="en-US" altLang="ko-KR" dirty="0" smtClean="0"/>
                        <a:t>Label</a:t>
                      </a:r>
                      <a:endParaRPr lang="ko-KR" altLang="en-US" dirty="0"/>
                    </a:p>
                  </a:txBody>
                  <a:tcPr>
                    <a:solidFill>
                      <a:srgbClr val="FFFF00"/>
                    </a:solidFill>
                  </a:tcPr>
                </a:tc>
                <a:extLst>
                  <a:ext uri="{0D108BD9-81ED-4DB2-BD59-A6C34878D82A}">
                    <a16:rowId xmlns:a16="http://schemas.microsoft.com/office/drawing/2014/main" val="2687901264"/>
                  </a:ext>
                </a:extLst>
              </a:tr>
              <a:tr h="370840">
                <a:tc>
                  <a:txBody>
                    <a:bodyPr/>
                    <a:lstStyle/>
                    <a:p>
                      <a:pPr latinLnBrk="1"/>
                      <a:r>
                        <a:rPr lang="en-US" altLang="ko-KR" dirty="0" smtClean="0"/>
                        <a:t>Text</a:t>
                      </a:r>
                      <a:r>
                        <a:rPr lang="en-US" altLang="ko-KR" baseline="0" dirty="0" smtClean="0"/>
                        <a:t> of E-mail #1</a:t>
                      </a:r>
                      <a:endParaRPr lang="ko-KR" altLang="en-US" dirty="0"/>
                    </a:p>
                  </a:txBody>
                  <a:tcPr/>
                </a:tc>
                <a:tc>
                  <a:txBody>
                    <a:bodyPr/>
                    <a:lstStyle/>
                    <a:p>
                      <a:pPr latinLnBrk="1"/>
                      <a:r>
                        <a:rPr lang="en-US" altLang="ko-KR" dirty="0" smtClean="0"/>
                        <a:t>SPAM</a:t>
                      </a:r>
                      <a:endParaRPr lang="ko-KR" altLang="en-US" dirty="0"/>
                    </a:p>
                  </a:txBody>
                  <a:tcPr/>
                </a:tc>
                <a:extLst>
                  <a:ext uri="{0D108BD9-81ED-4DB2-BD59-A6C34878D82A}">
                    <a16:rowId xmlns:a16="http://schemas.microsoft.com/office/drawing/2014/main" val="1473877630"/>
                  </a:ext>
                </a:extLst>
              </a:tr>
              <a:tr h="370840">
                <a:tc>
                  <a:txBody>
                    <a:bodyPr/>
                    <a:lstStyle/>
                    <a:p>
                      <a:pPr latinLnBrk="1"/>
                      <a:r>
                        <a:rPr lang="en-US" altLang="ko-KR" dirty="0" smtClean="0"/>
                        <a:t>Text of E-mail</a:t>
                      </a:r>
                      <a:r>
                        <a:rPr lang="en-US" altLang="ko-KR" baseline="0" dirty="0" smtClean="0"/>
                        <a:t> #2</a:t>
                      </a:r>
                      <a:endParaRPr lang="ko-KR" altLang="en-US" dirty="0"/>
                    </a:p>
                  </a:txBody>
                  <a:tcPr/>
                </a:tc>
                <a:tc>
                  <a:txBody>
                    <a:bodyPr/>
                    <a:lstStyle/>
                    <a:p>
                      <a:pPr latinLnBrk="1"/>
                      <a:r>
                        <a:rPr lang="en-US" altLang="ko-KR" dirty="0" smtClean="0"/>
                        <a:t>Not SPAM</a:t>
                      </a:r>
                      <a:endParaRPr lang="ko-KR" altLang="en-US" dirty="0"/>
                    </a:p>
                  </a:txBody>
                  <a:tcPr/>
                </a:tc>
                <a:extLst>
                  <a:ext uri="{0D108BD9-81ED-4DB2-BD59-A6C34878D82A}">
                    <a16:rowId xmlns:a16="http://schemas.microsoft.com/office/drawing/2014/main" val="830702415"/>
                  </a:ext>
                </a:extLst>
              </a:tr>
              <a:tr h="370840">
                <a:tc>
                  <a:txBody>
                    <a:bodyPr/>
                    <a:lstStyle/>
                    <a:p>
                      <a:pPr latinLnBrk="1"/>
                      <a:r>
                        <a:rPr lang="en-US" altLang="ko-KR" dirty="0" smtClean="0"/>
                        <a:t>Text</a:t>
                      </a:r>
                      <a:r>
                        <a:rPr lang="en-US" altLang="ko-KR" baseline="0" dirty="0" smtClean="0"/>
                        <a:t> of E-mail #3</a:t>
                      </a:r>
                      <a:endParaRPr lang="ko-KR" altLang="en-US" dirty="0"/>
                    </a:p>
                  </a:txBody>
                  <a:tcPr/>
                </a:tc>
                <a:tc>
                  <a:txBody>
                    <a:bodyPr/>
                    <a:lstStyle/>
                    <a:p>
                      <a:pPr latinLnBrk="1"/>
                      <a:r>
                        <a:rPr lang="en-US" altLang="ko-KR" dirty="0" smtClean="0"/>
                        <a:t>Not SPAM</a:t>
                      </a:r>
                      <a:endParaRPr lang="ko-KR" altLang="en-US" dirty="0"/>
                    </a:p>
                  </a:txBody>
                  <a:tcPr/>
                </a:tc>
                <a:extLst>
                  <a:ext uri="{0D108BD9-81ED-4DB2-BD59-A6C34878D82A}">
                    <a16:rowId xmlns:a16="http://schemas.microsoft.com/office/drawing/2014/main" val="1726934503"/>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Text</a:t>
                      </a:r>
                      <a:r>
                        <a:rPr lang="en-US" altLang="ko-KR" baseline="0" dirty="0" smtClean="0"/>
                        <a:t> of E-mail #4</a:t>
                      </a:r>
                      <a:endParaRPr lang="ko-KR" altLang="en-US" dirty="0" smtClean="0"/>
                    </a:p>
                  </a:txBody>
                  <a:tcPr/>
                </a:tc>
                <a:tc>
                  <a:txBody>
                    <a:bodyPr/>
                    <a:lstStyle/>
                    <a:p>
                      <a:pPr latinLnBrk="1"/>
                      <a:r>
                        <a:rPr lang="en-US" altLang="ko-KR" dirty="0" smtClean="0"/>
                        <a:t>SPAM</a:t>
                      </a:r>
                      <a:endParaRPr lang="ko-KR" altLang="en-US" dirty="0"/>
                    </a:p>
                  </a:txBody>
                  <a:tcPr/>
                </a:tc>
                <a:extLst>
                  <a:ext uri="{0D108BD9-81ED-4DB2-BD59-A6C34878D82A}">
                    <a16:rowId xmlns:a16="http://schemas.microsoft.com/office/drawing/2014/main" val="2821233094"/>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Text</a:t>
                      </a:r>
                      <a:r>
                        <a:rPr lang="en-US" altLang="ko-KR" baseline="0" dirty="0" smtClean="0"/>
                        <a:t> of E-mail #5</a:t>
                      </a:r>
                      <a:endParaRPr lang="ko-KR" altLang="en-US" dirty="0" smtClean="0"/>
                    </a:p>
                  </a:txBody>
                  <a:tcPr/>
                </a:tc>
                <a:tc>
                  <a:txBody>
                    <a:bodyPr/>
                    <a:lstStyle/>
                    <a:p>
                      <a:pPr latinLnBrk="1"/>
                      <a:r>
                        <a:rPr lang="en-US" altLang="ko-KR" dirty="0" smtClean="0"/>
                        <a:t>SPAM</a:t>
                      </a:r>
                      <a:endParaRPr lang="ko-KR" altLang="en-US" dirty="0"/>
                    </a:p>
                  </a:txBody>
                  <a:tcPr/>
                </a:tc>
                <a:extLst>
                  <a:ext uri="{0D108BD9-81ED-4DB2-BD59-A6C34878D82A}">
                    <a16:rowId xmlns:a16="http://schemas.microsoft.com/office/drawing/2014/main" val="1870277887"/>
                  </a:ext>
                </a:extLst>
              </a:tr>
              <a:tr h="370840">
                <a:tc>
                  <a:txBody>
                    <a:bodyPr/>
                    <a:lstStyle/>
                    <a:p>
                      <a:pPr latinLnBrk="1"/>
                      <a:r>
                        <a:rPr lang="en-US" altLang="ko-KR" dirty="0" smtClean="0"/>
                        <a:t>…</a:t>
                      </a:r>
                      <a:endParaRPr lang="ko-KR" altLang="en-US" dirty="0"/>
                    </a:p>
                  </a:txBody>
                  <a:tcPr/>
                </a:tc>
                <a:tc>
                  <a:txBody>
                    <a:bodyPr/>
                    <a:lstStyle/>
                    <a:p>
                      <a:pPr latinLnBrk="1"/>
                      <a:r>
                        <a:rPr lang="en-US" altLang="ko-KR" dirty="0" smtClean="0"/>
                        <a:t>…</a:t>
                      </a:r>
                      <a:endParaRPr lang="ko-KR" altLang="en-US" dirty="0"/>
                    </a:p>
                  </a:txBody>
                  <a:tcPr/>
                </a:tc>
                <a:extLst>
                  <a:ext uri="{0D108BD9-81ED-4DB2-BD59-A6C34878D82A}">
                    <a16:rowId xmlns:a16="http://schemas.microsoft.com/office/drawing/2014/main" val="2095821792"/>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smtClean="0"/>
                        <a:t>Text</a:t>
                      </a:r>
                      <a:r>
                        <a:rPr lang="en-US" altLang="ko-KR" baseline="0" dirty="0" smtClean="0"/>
                        <a:t> of E-mail #N</a:t>
                      </a:r>
                      <a:endParaRPr lang="ko-KR" altLang="en-US" dirty="0" smtClean="0"/>
                    </a:p>
                  </a:txBody>
                  <a:tcPr/>
                </a:tc>
                <a:tc>
                  <a:txBody>
                    <a:bodyPr/>
                    <a:lstStyle/>
                    <a:p>
                      <a:pPr latinLnBrk="1"/>
                      <a:r>
                        <a:rPr lang="en-US" altLang="ko-KR" dirty="0" smtClean="0"/>
                        <a:t>Not SPAM</a:t>
                      </a:r>
                      <a:endParaRPr lang="ko-KR" altLang="en-US" dirty="0"/>
                    </a:p>
                  </a:txBody>
                  <a:tcPr/>
                </a:tc>
                <a:extLst>
                  <a:ext uri="{0D108BD9-81ED-4DB2-BD59-A6C34878D82A}">
                    <a16:rowId xmlns:a16="http://schemas.microsoft.com/office/drawing/2014/main" val="2463247810"/>
                  </a:ext>
                </a:extLst>
              </a:tr>
            </a:tbl>
          </a:graphicData>
        </a:graphic>
      </p:graphicFrame>
    </p:spTree>
    <p:extLst>
      <p:ext uri="{BB962C8B-B14F-4D97-AF65-F5344CB8AC3E}">
        <p14:creationId xmlns:p14="http://schemas.microsoft.com/office/powerpoint/2010/main" val="2653658913"/>
      </p:ext>
    </p:extLst>
  </p:cSld>
  <p:clrMapOvr>
    <a:masterClrMapping/>
  </p:clrMapOvr>
  <mc:AlternateContent xmlns:mc="http://schemas.openxmlformats.org/markup-compatibility/2006" xmlns:p14="http://schemas.microsoft.com/office/powerpoint/2010/main">
    <mc:Choice Requires="p14">
      <p:transition spd="slow" p14:dur="2000" advTm="115240"/>
    </mc:Choice>
    <mc:Fallback xmlns="">
      <p:transition spd="slow" advTm="115240"/>
    </mc:Fallback>
  </mc:AlternateContent>
  <p:timing>
    <p:tnLst>
      <p:par>
        <p:cTn id="1" dur="indefinite" restart="never" nodeType="tmRoot"/>
      </p:par>
    </p:tnLst>
  </p:timing>
  <p:extLst mod="1">
    <p:ext uri="{3A86A75C-4F4B-4683-9AE1-C65F6400EC91}">
      <p14:laserTraceLst xmlns:p14="http://schemas.microsoft.com/office/powerpoint/2010/main">
        <p14:tracePtLst>
          <p14:tracePt t="3962" x="1604963" y="2486025"/>
          <p14:tracePt t="4197" x="1628775" y="2486025"/>
          <p14:tracePt t="4206" x="1657350" y="2495550"/>
          <p14:tracePt t="4217" x="1695450" y="2495550"/>
          <p14:tracePt t="4233" x="1876425" y="2524125"/>
          <p14:tracePt t="4250" x="2009775" y="2543175"/>
          <p14:tracePt t="4267" x="2138363" y="2552700"/>
          <p14:tracePt t="4283" x="2281238" y="2562225"/>
          <p14:tracePt t="4300" x="2414588" y="2557463"/>
          <p14:tracePt t="4317" x="2471738" y="2557463"/>
          <p14:tracePt t="4333" x="2509838" y="2557463"/>
          <p14:tracePt t="4335" x="2547938" y="2557463"/>
          <p14:tracePt t="4350" x="2586038" y="2557463"/>
          <p14:tracePt t="4367" x="2728913" y="2562225"/>
          <p14:tracePt t="4383" x="2895600" y="2562225"/>
          <p14:tracePt t="4400" x="3009900" y="2562225"/>
          <p14:tracePt t="4417" x="3114675" y="2562225"/>
          <p14:tracePt t="4433" x="3281363" y="2562225"/>
          <p14:tracePt t="4450" x="3371850" y="2562225"/>
          <p14:tracePt t="4467" x="3438525" y="2562225"/>
          <p14:tracePt t="4483" x="3505200" y="2562225"/>
          <p14:tracePt t="4500" x="3529013" y="2562225"/>
          <p14:tracePt t="5132" x="3524250" y="2562225"/>
          <p14:tracePt t="5148" x="3519488" y="2562225"/>
          <p14:tracePt t="5158" x="3514725" y="2562225"/>
          <p14:tracePt t="5178" x="3509963" y="2562225"/>
          <p14:tracePt t="5193" x="3505200" y="2562225"/>
          <p14:tracePt t="5214" x="3495675" y="2562225"/>
          <p14:tracePt t="5223" x="3490913" y="2562225"/>
          <p14:tracePt t="5234" x="3490913" y="2566988"/>
          <p14:tracePt t="5250" x="3467100" y="2581275"/>
          <p14:tracePt t="5267" x="3438525" y="2595563"/>
          <p14:tracePt t="5284" x="3281363" y="2686050"/>
          <p14:tracePt t="5301" x="3152775" y="2743200"/>
          <p14:tracePt t="5317" x="3028950" y="2809875"/>
          <p14:tracePt t="5334" x="2857500" y="2890838"/>
          <p14:tracePt t="5350" x="2781300" y="2928938"/>
          <p14:tracePt t="5367" x="2728913" y="2947988"/>
          <p14:tracePt t="5370" x="2709863" y="2957513"/>
          <p14:tracePt t="5384" x="2681288" y="2962275"/>
          <p14:tracePt t="5401" x="2571750" y="2981325"/>
          <p14:tracePt t="5417" x="2490788" y="2990850"/>
          <p14:tracePt t="5434" x="2400300" y="3000375"/>
          <p14:tracePt t="5436" x="2324100" y="3000375"/>
          <p14:tracePt t="5450" x="2243138" y="3009900"/>
          <p14:tracePt t="5467" x="2190750" y="3009900"/>
          <p14:tracePt t="5470" x="2138363" y="3009900"/>
          <p14:tracePt t="5484" x="2085975" y="3009900"/>
          <p14:tracePt t="5501" x="1952625" y="3014663"/>
          <p14:tracePt t="5517" x="1905000" y="3014663"/>
          <p14:tracePt t="5534" x="1885950" y="3024188"/>
          <p14:tracePt t="5551" x="1871663" y="3024188"/>
          <p14:tracePt t="5567" x="1862138" y="3024188"/>
          <p14:tracePt t="5585" x="1828800" y="3024188"/>
          <p14:tracePt t="5601" x="1781175" y="3024188"/>
          <p14:tracePt t="5617" x="1738313" y="3024188"/>
          <p14:tracePt t="5634" x="1704975" y="3028950"/>
          <p14:tracePt t="5651" x="1700213" y="3028950"/>
          <p14:tracePt t="5860" x="1704975" y="3028950"/>
          <p14:tracePt t="5870" x="1709738" y="3028950"/>
          <p14:tracePt t="5880" x="1719263" y="3028950"/>
          <p14:tracePt t="5885" x="1724025" y="3028950"/>
          <p14:tracePt t="5901" x="1743075" y="3028950"/>
          <p14:tracePt t="5918" x="1819275" y="3019425"/>
          <p14:tracePt t="5921" x="1909763" y="3019425"/>
          <p14:tracePt t="5934" x="1971675" y="3019425"/>
          <p14:tracePt t="5951" x="2205038" y="3000375"/>
          <p14:tracePt t="5967" x="2371725" y="2981325"/>
          <p14:tracePt t="5984" x="2524125" y="2981325"/>
          <p14:tracePt t="5985" x="2605088" y="2971800"/>
          <p14:tracePt t="6001" x="2757488" y="2971800"/>
          <p14:tracePt t="6018" x="2886075" y="2971800"/>
          <p14:tracePt t="6034" x="2962275" y="2971800"/>
          <p14:tracePt t="6051" x="3009900" y="2971800"/>
          <p14:tracePt t="6067" x="3024188" y="2971800"/>
          <p14:tracePt t="6084" x="3028950" y="2971800"/>
          <p14:tracePt t="6540" x="3019425" y="2971800"/>
          <p14:tracePt t="6545" x="3014663" y="2971800"/>
          <p14:tracePt t="6601" x="3009900" y="2971800"/>
          <p14:tracePt t="6611" x="3005138" y="2971800"/>
          <p14:tracePt t="6626" x="3000375" y="2971800"/>
          <p14:tracePt t="6636" x="2995613" y="2971800"/>
          <p14:tracePt t="6651" x="2995613" y="2976563"/>
          <p14:tracePt t="6669" x="2990850" y="2981325"/>
          <p14:tracePt t="6685" x="2981325" y="3062288"/>
          <p14:tracePt t="6701" x="2967038" y="3148013"/>
          <p14:tracePt t="6718" x="2957513" y="3186113"/>
          <p14:tracePt t="6735" x="2947988" y="3248025"/>
          <p14:tracePt t="6751" x="2947988" y="3257550"/>
          <p14:tracePt t="6818" x="2947988" y="3262313"/>
          <p14:tracePt t="6828" x="2947988" y="3267075"/>
          <p14:tracePt t="6834" x="2943225" y="3267075"/>
          <p14:tracePt t="6944" x="2943225" y="3271838"/>
          <p14:tracePt t="6974" x="2943225" y="3281363"/>
          <p14:tracePt t="6980" x="2943225" y="3319463"/>
          <p14:tracePt t="6990" x="2943225" y="3395663"/>
          <p14:tracePt t="7001" x="2947988" y="3486150"/>
          <p14:tracePt t="7018" x="2962275" y="3738563"/>
          <p14:tracePt t="7035" x="2971800" y="3990975"/>
          <p14:tracePt t="7051" x="3000375" y="4133850"/>
          <p14:tracePt t="7068" x="3005138" y="4167188"/>
          <p14:tracePt t="7085" x="3005138" y="4186238"/>
          <p14:tracePt t="7087" x="3005138" y="4191000"/>
          <p14:tracePt t="7101" x="3000375" y="4210050"/>
          <p14:tracePt t="7118" x="2995613" y="4224338"/>
          <p14:tracePt t="7135" x="2986088" y="4233863"/>
          <p14:tracePt t="7151" x="2986088" y="4243388"/>
          <p14:tracePt t="7188" x="2986088" y="4248150"/>
          <p14:tracePt t="7202" x="2986088" y="4286250"/>
          <p14:tracePt t="7218" x="3000375" y="4324350"/>
          <p14:tracePt t="7235" x="3024188" y="4386263"/>
          <p14:tracePt t="7251" x="3028950" y="4419600"/>
          <p14:tracePt t="7268" x="3028950" y="4433888"/>
          <p14:tracePt t="7285" x="3028950" y="4443413"/>
          <p14:tracePt t="7301" x="3028950" y="4457700"/>
          <p14:tracePt t="7318" x="3038475" y="4486275"/>
          <p14:tracePt t="7335" x="3043238" y="4495800"/>
          <p14:tracePt t="7351" x="3043238" y="4500563"/>
          <p14:tracePt t="7368" x="3038475" y="4500563"/>
          <p14:tracePt t="7385" x="3028950" y="4505325"/>
          <p14:tracePt t="7401" x="3005138" y="4538663"/>
          <p14:tracePt t="7418" x="2957513" y="4572000"/>
          <p14:tracePt t="7435" x="2895600" y="4614863"/>
          <p14:tracePt t="7451" x="2857500" y="4624388"/>
          <p14:tracePt t="7468" x="2814638" y="4638675"/>
          <p14:tracePt t="7485" x="2781300" y="4643438"/>
          <p14:tracePt t="7501" x="2757488" y="4652963"/>
          <p14:tracePt t="7518" x="2752725" y="4652963"/>
          <p14:tracePt t="7535" x="2743200" y="4652963"/>
          <p14:tracePt t="7551" x="2719388" y="4657725"/>
          <p14:tracePt t="7568" x="2566988" y="4691063"/>
          <p14:tracePt t="7585" x="2500313" y="4710113"/>
          <p14:tracePt t="7601" x="2371725" y="4729163"/>
          <p14:tracePt t="7604" x="2305050" y="4738688"/>
          <p14:tracePt t="7618" x="2185988" y="4757738"/>
          <p14:tracePt t="7635" x="2076450" y="4776788"/>
          <p14:tracePt t="7651" x="2009775" y="4786313"/>
          <p14:tracePt t="7668" x="1952625" y="4791075"/>
          <p14:tracePt t="7685" x="1900238" y="4800600"/>
          <p14:tracePt t="7701" x="1857375" y="4805363"/>
          <p14:tracePt t="7718" x="1828800" y="4805363"/>
          <p14:tracePt t="7735" x="1800225" y="4810125"/>
          <p14:tracePt t="7751" x="1785938" y="4810125"/>
          <p14:tracePt t="7768" x="1771650" y="4810125"/>
          <p14:tracePt t="7790" x="1766888" y="4810125"/>
          <p14:tracePt t="7826" x="1781175" y="4810125"/>
          <p14:tracePt t="7836" x="1785938" y="4810125"/>
          <p14:tracePt t="7840" x="1804988" y="4810125"/>
          <p14:tracePt t="7852" x="1809750" y="4810125"/>
          <p14:tracePt t="7868" x="1833563" y="4810125"/>
          <p14:tracePt t="7885" x="1852613" y="4810125"/>
          <p14:tracePt t="7902" x="1862138" y="4810125"/>
          <p14:tracePt t="7905" x="1866900" y="4810125"/>
          <p14:tracePt t="7919" x="1876425" y="4810125"/>
          <p14:tracePt t="7935" x="1900238" y="4805363"/>
          <p14:tracePt t="7952" x="1905000" y="4805363"/>
          <p14:tracePt t="7968" x="1924050" y="4805363"/>
          <p14:tracePt t="7971" x="1933575" y="4805363"/>
          <p14:tracePt t="7985" x="1966913" y="4800600"/>
          <p14:tracePt t="8002" x="2024063" y="4800600"/>
          <p14:tracePt t="8018" x="2143125" y="4791075"/>
          <p14:tracePt t="8035" x="2195513" y="4791075"/>
          <p14:tracePt t="8038" x="2271713" y="4791075"/>
          <p14:tracePt t="8052" x="2400300" y="4795838"/>
          <p14:tracePt t="8068" x="2543175" y="4805363"/>
          <p14:tracePt t="8085" x="2695575" y="4805363"/>
          <p14:tracePt t="8102" x="2752725" y="4805363"/>
          <p14:tracePt t="8118" x="2771775" y="4805363"/>
          <p14:tracePt t="8135" x="2776538" y="4805363"/>
          <p14:tracePt t="8310" x="2781300" y="4805363"/>
          <p14:tracePt t="8314" x="2786063" y="4805363"/>
          <p14:tracePt t="8325" x="2805113" y="4805363"/>
          <p14:tracePt t="8335" x="2824163" y="4805363"/>
          <p14:tracePt t="8352" x="2876550" y="4805363"/>
          <p14:tracePt t="8368" x="2914650" y="4791075"/>
          <p14:tracePt t="8371" x="2919413" y="4791075"/>
          <p14:tracePt t="8385" x="2933700" y="4791075"/>
          <p14:tracePt t="8402" x="2957513" y="4791075"/>
          <p14:tracePt t="8418" x="2986088" y="4781550"/>
          <p14:tracePt t="8435" x="2990850" y="4781550"/>
          <p14:tracePt t="8890" x="2995613" y="4781550"/>
          <p14:tracePt t="8904" x="3000375" y="4781550"/>
          <p14:tracePt t="8914" x="3005138" y="4781550"/>
          <p14:tracePt t="8920" x="3009900" y="4776788"/>
          <p14:tracePt t="8935" x="3014663" y="4776788"/>
          <p14:tracePt t="8952" x="3028950" y="4772025"/>
          <p14:tracePt t="8970" x="3100388" y="4719638"/>
          <p14:tracePt t="8985" x="3148013" y="4662488"/>
          <p14:tracePt t="9002" x="3176588" y="4610100"/>
          <p14:tracePt t="9019" x="3190875" y="4576763"/>
          <p14:tracePt t="9035" x="3195638" y="4557713"/>
          <p14:tracePt t="9052" x="3205163" y="4548188"/>
          <p14:tracePt t="9069" x="3205163" y="4538663"/>
          <p14:tracePt t="9085" x="3205163" y="4524375"/>
          <p14:tracePt t="9126" x="3200400" y="4524375"/>
          <p14:tracePt t="9137" x="3195638" y="4524375"/>
          <p14:tracePt t="9146" x="3190875" y="4524375"/>
          <p14:tracePt t="9156" x="3186113" y="4524375"/>
          <p14:tracePt t="9169" x="3181350" y="4524375"/>
          <p14:tracePt t="9185" x="3148013" y="4505325"/>
          <p14:tracePt t="9187" x="3124200" y="4500563"/>
          <p14:tracePt t="9202" x="3076575" y="4471988"/>
          <p14:tracePt t="9219" x="3033713" y="4452938"/>
          <p14:tracePt t="9235" x="2981325" y="4443413"/>
          <p14:tracePt t="9252" x="2919413" y="4452938"/>
          <p14:tracePt t="9269" x="2886075" y="4462463"/>
          <p14:tracePt t="9285" x="2862263" y="4462463"/>
          <p14:tracePt t="9302" x="2843213" y="4467225"/>
          <p14:tracePt t="9319" x="2705100" y="4491038"/>
          <p14:tracePt t="9335" x="2633663" y="4510088"/>
          <p14:tracePt t="9352" x="2600325" y="4524375"/>
          <p14:tracePt t="9369" x="2600325" y="4529138"/>
          <p14:tracePt t="9385" x="2600325" y="4533900"/>
          <p14:tracePt t="9402" x="2624138" y="4595813"/>
          <p14:tracePt t="9419" x="2805113" y="4762500"/>
          <p14:tracePt t="9435" x="2905125" y="4829175"/>
          <p14:tracePt t="9452" x="2976563" y="4867275"/>
          <p14:tracePt t="9453" x="3057525" y="4919663"/>
          <p14:tracePt t="9469" x="3357563" y="5076825"/>
          <p14:tracePt t="9485" x="3519488" y="5167313"/>
          <p14:tracePt t="9502" x="3586163" y="5200650"/>
          <p14:tracePt t="9519" x="3619500" y="5205413"/>
          <p14:tracePt t="9535" x="3629025" y="5205413"/>
          <p14:tracePt t="9552" x="3638550" y="5172075"/>
          <p14:tracePt t="9569" x="3638550" y="5095875"/>
          <p14:tracePt t="9585" x="3638550" y="4967288"/>
          <p14:tracePt t="9602" x="3638550" y="4895850"/>
          <p14:tracePt t="9619" x="3638550" y="4829175"/>
          <p14:tracePt t="9635" x="3633788" y="4805363"/>
          <p14:tracePt t="9652" x="3629025" y="4791075"/>
          <p14:tracePt t="9669" x="3609975" y="4772025"/>
          <p14:tracePt t="9686" x="3524250" y="4724400"/>
          <p14:tracePt t="9702" x="3452813" y="4700588"/>
          <p14:tracePt t="9719" x="3367088" y="4672013"/>
          <p14:tracePt t="9736" x="3233738" y="4648200"/>
          <p14:tracePt t="9752" x="3128963" y="4629150"/>
          <p14:tracePt t="9769" x="3009900" y="4619625"/>
          <p14:tracePt t="9786" x="2833688" y="4619625"/>
          <p14:tracePt t="9802" x="2705100" y="4619625"/>
          <p14:tracePt t="9819" x="2633663" y="4629150"/>
          <p14:tracePt t="9821" x="2619375" y="4638675"/>
          <p14:tracePt t="9835" x="2600325" y="4638675"/>
          <p14:tracePt t="9852" x="2595563" y="4643438"/>
          <p14:tracePt t="9855" x="2590800" y="4643438"/>
          <p14:tracePt t="9965" x="2590800" y="4648200"/>
          <p14:tracePt t="9976" x="2609850" y="4667250"/>
          <p14:tracePt t="9985" x="2633663" y="4686300"/>
          <p14:tracePt t="9990" x="2667000" y="4724400"/>
          <p14:tracePt t="10002" x="2700338" y="4757738"/>
          <p14:tracePt t="10019" x="2771775" y="4810125"/>
          <p14:tracePt t="10036" x="2781300" y="4814888"/>
          <p14:tracePt t="10052" x="2786063" y="4814888"/>
          <p14:tracePt t="10069" x="2805113" y="4814888"/>
          <p14:tracePt t="10086" x="2847975" y="4814888"/>
          <p14:tracePt t="10103" x="2938463" y="4800600"/>
          <p14:tracePt t="10119" x="3043238" y="4791075"/>
          <p14:tracePt t="10123" x="3052763" y="4791075"/>
          <p14:tracePt t="10136" x="3067050" y="4791075"/>
          <p14:tracePt t="10152" x="3071813" y="4791075"/>
          <p14:tracePt t="10170" x="3071813" y="4786313"/>
          <p14:tracePt t="10479" x="0" y="0"/>
        </p14:tracePtLst>
        <p14:tracePtLst>
          <p14:tracePt t="12893" x="4591050" y="2419350"/>
          <p14:tracePt t="13023" x="4600575" y="2424113"/>
          <p14:tracePt t="13033" x="4614863" y="2433638"/>
          <p14:tracePt t="13038" x="4629150" y="2438400"/>
          <p14:tracePt t="13054" x="4691063" y="2471738"/>
          <p14:tracePt t="13070" x="4719638" y="2476500"/>
          <p14:tracePt t="13087" x="4738688" y="2490788"/>
          <p14:tracePt t="13104" x="4748213" y="2490788"/>
          <p14:tracePt t="13120" x="4772025" y="2490788"/>
          <p14:tracePt t="13137" x="4805363" y="2490788"/>
          <p14:tracePt t="13154" x="4852988" y="2490788"/>
          <p14:tracePt t="13171" x="4895850" y="2476500"/>
          <p14:tracePt t="13187" x="4948238" y="2447925"/>
          <p14:tracePt t="13204" x="5000625" y="2409825"/>
          <p14:tracePt t="13207" x="5014913" y="2405063"/>
          <p14:tracePt t="13221" x="5019675" y="2400300"/>
          <p14:tracePt t="13223" x="5024438" y="2395538"/>
          <p14:tracePt t="13237" x="5033963" y="2386013"/>
          <p14:tracePt t="13254" x="5048250" y="2371725"/>
          <p14:tracePt t="13270" x="5057775" y="2352675"/>
          <p14:tracePt t="13287" x="5072063" y="2328863"/>
          <p14:tracePt t="13289" x="5076825" y="2314575"/>
          <p14:tracePt t="13304" x="5081588" y="2309813"/>
          <p14:tracePt t="13320" x="5086350" y="2300288"/>
          <p14:tracePt t="13337" x="5086350" y="2286000"/>
          <p14:tracePt t="13354" x="5086350" y="2281238"/>
          <p14:tracePt t="13390" x="5086350" y="2276475"/>
          <p14:tracePt t="13400" x="5086350" y="2271713"/>
          <p14:tracePt t="13410" x="5081588" y="2271713"/>
          <p14:tracePt t="13422" x="5076825" y="2266950"/>
          <p14:tracePt t="13439" x="5067300" y="2266950"/>
          <p14:tracePt t="13454" x="5048250" y="2266950"/>
          <p14:tracePt t="13472" x="5014913" y="2257425"/>
          <p14:tracePt t="13476" x="4995863" y="2252663"/>
          <p14:tracePt t="13487" x="4953000" y="2233613"/>
          <p14:tracePt t="13505" x="4886325" y="2219325"/>
          <p14:tracePt t="13521" x="4781550" y="2209800"/>
          <p14:tracePt t="13538" x="4729163" y="2205038"/>
          <p14:tracePt t="13554" x="4681538" y="2205038"/>
          <p14:tracePt t="13571" x="4629150" y="2219325"/>
          <p14:tracePt t="13587" x="4595813" y="2224088"/>
          <p14:tracePt t="13605" x="4562475" y="2238375"/>
          <p14:tracePt t="13607" x="4543425" y="2252663"/>
          <p14:tracePt t="13621" x="4519613" y="2262188"/>
          <p14:tracePt t="13638" x="4471988" y="2295525"/>
          <p14:tracePt t="13654" x="4457700" y="2309813"/>
          <p14:tracePt t="13671" x="4433888" y="2338388"/>
          <p14:tracePt t="13687" x="4419600" y="2362200"/>
          <p14:tracePt t="13704" x="4414838" y="2386013"/>
          <p14:tracePt t="13721" x="4405313" y="2400300"/>
          <p14:tracePt t="13737" x="4405313" y="2414588"/>
          <p14:tracePt t="13741" x="4405313" y="2419350"/>
          <p14:tracePt t="13754" x="4405313" y="2428875"/>
          <p14:tracePt t="13771" x="4410075" y="2452688"/>
          <p14:tracePt t="13787" x="4443413" y="2481263"/>
          <p14:tracePt t="13804" x="4543425" y="2533650"/>
          <p14:tracePt t="13821" x="4705350" y="2624138"/>
          <p14:tracePt t="13837" x="4772025" y="2667000"/>
          <p14:tracePt t="13854" x="4891088" y="2705100"/>
          <p14:tracePt t="13871" x="4995863" y="2705100"/>
          <p14:tracePt t="13887" x="5086350" y="2705100"/>
          <p14:tracePt t="13904" x="5195888" y="2690813"/>
          <p14:tracePt t="13921" x="5253038" y="2676525"/>
          <p14:tracePt t="13937" x="5286375" y="2662238"/>
          <p14:tracePt t="13954" x="5295900" y="2657475"/>
          <p14:tracePt t="14043" x="5305425" y="2657475"/>
          <p14:tracePt t="14062" x="5300663" y="2657475"/>
          <p14:tracePt t="14149" x="5295900" y="2657475"/>
          <p14:tracePt t="14168" x="5291138" y="2657475"/>
          <p14:tracePt t="14251" x="5286375" y="2657475"/>
          <p14:tracePt t="14265" x="5281613" y="2657475"/>
          <p14:tracePt t="14271" x="5276850" y="2657475"/>
          <p14:tracePt t="14287" x="5262563" y="2657475"/>
          <p14:tracePt t="14304" x="5224463" y="2657475"/>
          <p14:tracePt t="14321" x="5024438" y="2624138"/>
          <p14:tracePt t="14337" x="4733925" y="2581275"/>
          <p14:tracePt t="14354" x="4381500" y="2557463"/>
          <p14:tracePt t="14371" x="3990975" y="2547938"/>
          <p14:tracePt t="14373" x="3867150" y="2547938"/>
          <p14:tracePt t="14387" x="3738563" y="2533650"/>
          <p14:tracePt t="14404" x="3500438" y="2524125"/>
          <p14:tracePt t="14408" x="3395663" y="2514600"/>
          <p14:tracePt t="14421" x="3243263" y="2514600"/>
          <p14:tracePt t="14438" x="3090863" y="2514600"/>
          <p14:tracePt t="14440" x="3014663" y="2514600"/>
          <p14:tracePt t="14454" x="2962275" y="2514600"/>
          <p14:tracePt t="14471" x="2805113" y="2519363"/>
          <p14:tracePt t="14488" x="2781300" y="2519363"/>
          <p14:tracePt t="14505" x="2771775" y="2519363"/>
          <p14:tracePt t="14506" x="2767013" y="2524125"/>
          <p14:tracePt t="14521" x="2752725" y="2524125"/>
          <p14:tracePt t="14538" x="2733675" y="2524125"/>
          <p14:tracePt t="14554" x="2700338" y="2524125"/>
          <p14:tracePt t="14571" x="2643188" y="2524125"/>
          <p14:tracePt t="14587" x="2609850" y="2533650"/>
          <p14:tracePt t="14604" x="2605088" y="2533650"/>
          <p14:tracePt t="14738" x="2605088" y="2538413"/>
          <p14:tracePt t="14754" x="2605088" y="2547938"/>
          <p14:tracePt t="14759" x="2605088" y="2595563"/>
          <p14:tracePt t="14771" x="2605088" y="2638425"/>
          <p14:tracePt t="14788" x="2605088" y="2767013"/>
          <p14:tracePt t="14804" x="2609850" y="2957513"/>
          <p14:tracePt t="14821" x="2638425" y="3162300"/>
          <p14:tracePt t="14838" x="2662238" y="3376613"/>
          <p14:tracePt t="14841" x="2662238" y="3481388"/>
          <p14:tracePt t="14854" x="2662238" y="3557588"/>
          <p14:tracePt t="14871" x="2681288" y="3724275"/>
          <p14:tracePt t="14888" x="2690813" y="3838575"/>
          <p14:tracePt t="14905" x="2700338" y="3957638"/>
          <p14:tracePt t="14907" x="2709863" y="4071938"/>
          <p14:tracePt t="14921" x="2719388" y="4200525"/>
          <p14:tracePt t="14938" x="2719388" y="4319588"/>
          <p14:tracePt t="14955" x="2719388" y="4419600"/>
          <p14:tracePt t="14971" x="2714625" y="4491038"/>
          <p14:tracePt t="14988" x="2714625" y="4567238"/>
          <p14:tracePt t="15005" x="2709863" y="4619625"/>
          <p14:tracePt t="15021" x="2705100" y="4657725"/>
          <p14:tracePt t="15038" x="2695575" y="4691063"/>
          <p14:tracePt t="15055" x="2690813" y="4719638"/>
          <p14:tracePt t="15071" x="2681288" y="4752975"/>
          <p14:tracePt t="15088" x="2671763" y="4757738"/>
          <p14:tracePt t="15122" x="2667000" y="4757738"/>
          <p14:tracePt t="15138" x="2662238" y="4757738"/>
          <p14:tracePt t="15356" x="2667000" y="4757738"/>
          <p14:tracePt t="15365" x="2671763" y="4757738"/>
          <p14:tracePt t="15376" x="2714625" y="4748213"/>
          <p14:tracePt t="15388" x="2819400" y="4710113"/>
          <p14:tracePt t="15405" x="3952875" y="4167188"/>
          <p14:tracePt t="15421" x="4733925" y="3786188"/>
          <p14:tracePt t="15438" x="5419725" y="3362325"/>
          <p14:tracePt t="15455" x="5662613" y="3195638"/>
          <p14:tracePt t="15471" x="5781675" y="3043238"/>
          <p14:tracePt t="15488" x="5843588" y="2881313"/>
          <p14:tracePt t="15505" x="5872163" y="2724150"/>
          <p14:tracePt t="15521" x="5891213" y="2595563"/>
          <p14:tracePt t="15538" x="5900738" y="2533650"/>
          <p14:tracePt t="15555" x="5900738" y="2514600"/>
          <p14:tracePt t="15618" x="5900738" y="2505075"/>
          <p14:tracePt t="15627" x="5895975" y="2481263"/>
          <p14:tracePt t="15633" x="5891213" y="2462213"/>
          <p14:tracePt t="15643" x="5891213" y="2452688"/>
          <p14:tracePt t="15655" x="5891213" y="2438400"/>
          <p14:tracePt t="15671" x="5881688" y="2419350"/>
          <p14:tracePt t="15705" x="5881688" y="2414588"/>
          <p14:tracePt t="15749" x="5876925" y="2414588"/>
          <p14:tracePt t="15759" x="5867400" y="2414588"/>
          <p14:tracePt t="15763" x="5853113" y="2414588"/>
          <p14:tracePt t="15774" x="5834063" y="2414588"/>
          <p14:tracePt t="15788" x="5805488" y="2414588"/>
          <p14:tracePt t="15805" x="5600700" y="2414588"/>
          <p14:tracePt t="15822" x="5500688" y="2414588"/>
          <p14:tracePt t="15838" x="5434013" y="2414588"/>
          <p14:tracePt t="15855" x="5286375" y="2433638"/>
          <p14:tracePt t="15872" x="5229225" y="2443163"/>
          <p14:tracePt t="15888" x="5181600" y="2447925"/>
          <p14:tracePt t="15905" x="5162550" y="2452688"/>
          <p14:tracePt t="15922" x="5157788" y="2452688"/>
          <p14:tracePt t="16379" x="5157788" y="2466975"/>
          <p14:tracePt t="16390" x="5162550" y="2514600"/>
          <p14:tracePt t="16400" x="5167313" y="2557463"/>
          <p14:tracePt t="16406" x="5167313" y="2586038"/>
          <p14:tracePt t="16422" x="5195888" y="2681288"/>
          <p14:tracePt t="16439" x="5210175" y="2752725"/>
          <p14:tracePt t="16455" x="5233988" y="2838450"/>
          <p14:tracePt t="16472" x="5233988" y="2876550"/>
          <p14:tracePt t="16488" x="5243513" y="2881313"/>
          <p14:tracePt t="17060" x="5243513" y="2886075"/>
          <p14:tracePt t="17071" x="5243513" y="2895600"/>
          <p14:tracePt t="17080" x="5243513" y="2900363"/>
          <p14:tracePt t="17089" x="5248275" y="2919413"/>
          <p14:tracePt t="17106" x="5253038" y="2943225"/>
          <p14:tracePt t="17122" x="5253038" y="2962275"/>
          <p14:tracePt t="17139" x="5253038" y="2967038"/>
          <p14:tracePt t="17157" x="5253038" y="2971800"/>
          <p14:tracePt t="17206" x="5253038" y="2976563"/>
          <p14:tracePt t="17216" x="5253038" y="2986088"/>
          <p14:tracePt t="17226" x="5253038" y="3009900"/>
          <p14:tracePt t="17239" x="5253038" y="3019425"/>
          <p14:tracePt t="17255" x="5291138" y="3095625"/>
          <p14:tracePt t="17272" x="5295900" y="3105150"/>
          <p14:tracePt t="17289" x="5295900" y="3109913"/>
          <p14:tracePt t="17306" x="5295900" y="3119438"/>
          <p14:tracePt t="17322" x="5291138" y="3124200"/>
          <p14:tracePt t="17632" x="5291138" y="3128963"/>
          <p14:tracePt t="17640" x="5286375" y="3138488"/>
          <p14:tracePt t="17646" x="5272088" y="3171825"/>
          <p14:tracePt t="17656" x="5253038" y="3200400"/>
          <p14:tracePt t="17672" x="5200650" y="3290888"/>
          <p14:tracePt t="17689" x="5167313" y="3390900"/>
          <p14:tracePt t="17706" x="5157788" y="3429000"/>
          <p14:tracePt t="17722" x="5143500" y="3471863"/>
          <p14:tracePt t="17739" x="5129213" y="3514725"/>
          <p14:tracePt t="17742" x="5124450" y="3529013"/>
          <p14:tracePt t="17755" x="5119688" y="3533775"/>
          <p14:tracePt t="17772" x="5110163" y="3538538"/>
          <p14:tracePt t="17888" x="5110163" y="3543300"/>
          <p14:tracePt t="17914" x="5110163" y="3548063"/>
          <p14:tracePt t="17984" x="5114925" y="3548063"/>
          <p14:tracePt t="18074" x="5114925" y="3552825"/>
          <p14:tracePt t="18084" x="5114925" y="3581400"/>
          <p14:tracePt t="18095" x="5114925" y="3609975"/>
          <p14:tracePt t="18107" x="5114925" y="3648075"/>
          <p14:tracePt t="18123" x="5110163" y="3748088"/>
          <p14:tracePt t="18139" x="5100638" y="3790950"/>
          <p14:tracePt t="18156" x="5095875" y="3824288"/>
          <p14:tracePt t="18172" x="5095875" y="3833813"/>
          <p14:tracePt t="18175" x="5095875" y="3852863"/>
          <p14:tracePt t="18189" x="5091113" y="3867150"/>
          <p14:tracePt t="18452" x="5095875" y="3867150"/>
          <p14:tracePt t="18478" x="5095875" y="3871913"/>
          <p14:tracePt t="18482" x="5095875" y="3881438"/>
          <p14:tracePt t="18492" x="5095875" y="3900488"/>
          <p14:tracePt t="18506" x="5095875" y="3929063"/>
          <p14:tracePt t="18523" x="5091113" y="4086225"/>
          <p14:tracePt t="18539" x="5072063" y="4219575"/>
          <p14:tracePt t="18556" x="5057775" y="4271963"/>
          <p14:tracePt t="18558" x="5048250" y="4300538"/>
          <p14:tracePt t="18573" x="5033963" y="4362450"/>
          <p14:tracePt t="18589" x="5024438" y="4419600"/>
          <p14:tracePt t="18606" x="5024438" y="4486275"/>
          <p14:tracePt t="18623" x="5019675" y="4543425"/>
          <p14:tracePt t="18639" x="5019675" y="4572000"/>
          <p14:tracePt t="18656" x="5005388" y="4591050"/>
          <p14:tracePt t="18693" x="5005388" y="4595813"/>
          <p14:tracePt t="18750" x="5000625" y="4595813"/>
          <p14:tracePt t="18849" x="4995863" y="4595813"/>
          <p14:tracePt t="18865" x="4995863" y="4600575"/>
          <p14:tracePt t="18869" x="4995863" y="4605338"/>
          <p14:tracePt t="18882" x="4991100" y="4610100"/>
          <p14:tracePt t="19305" x="0" y="0"/>
        </p14:tracePtLst>
        <p14:tracePtLst>
          <p14:tracePt t="21847" x="5124450" y="2886075"/>
          <p14:tracePt t="21857" x="5124450" y="2881313"/>
          <p14:tracePt t="21915" x="5124450" y="2876550"/>
          <p14:tracePt t="21923" x="5119688" y="2876550"/>
          <p14:tracePt t="21929" x="5105400" y="2867025"/>
          <p14:tracePt t="21940" x="5076825" y="2833688"/>
          <p14:tracePt t="21957" x="4910138" y="2719388"/>
          <p14:tracePt t="21960" x="4838700" y="2671763"/>
          <p14:tracePt t="21974" x="4757738" y="2628900"/>
          <p14:tracePt t="21990" x="4586288" y="2547938"/>
          <p14:tracePt t="22007" x="4295775" y="2481263"/>
          <p14:tracePt t="22024" x="4114800" y="2438400"/>
          <p14:tracePt t="22025" x="4038600" y="2419350"/>
          <p14:tracePt t="22040" x="3867150" y="2390775"/>
          <p14:tracePt t="22057" x="3800475" y="2371725"/>
          <p14:tracePt t="22074" x="3671888" y="2352675"/>
          <p14:tracePt t="22091" x="3586163" y="2352675"/>
          <p14:tracePt t="22107" x="3457575" y="2352675"/>
          <p14:tracePt t="22124" x="3314700" y="2366963"/>
          <p14:tracePt t="22141" x="3171825" y="2376488"/>
          <p14:tracePt t="22157" x="3005138" y="2395538"/>
          <p14:tracePt t="22174" x="2871788" y="2433638"/>
          <p14:tracePt t="22191" x="2747963" y="2471738"/>
          <p14:tracePt t="22207" x="2638425" y="2509838"/>
          <p14:tracePt t="22224" x="2566988" y="2543175"/>
          <p14:tracePt t="22241" x="2519363" y="2576513"/>
          <p14:tracePt t="22257" x="2400300" y="2752725"/>
          <p14:tracePt t="22274" x="2362200" y="2809875"/>
          <p14:tracePt t="22291" x="2305050" y="2919413"/>
          <p14:tracePt t="22294" x="2276475" y="2976563"/>
          <p14:tracePt t="22307" x="2257425" y="3043238"/>
          <p14:tracePt t="22324" x="2200275" y="3414713"/>
          <p14:tracePt t="22341" x="2181225" y="3605213"/>
          <p14:tracePt t="22357" x="2181225" y="3695700"/>
          <p14:tracePt t="22360" x="2181225" y="3771900"/>
          <p14:tracePt t="22375" x="2185988" y="3971925"/>
          <p14:tracePt t="22391" x="2205038" y="4105275"/>
          <p14:tracePt t="22407" x="2233613" y="4238625"/>
          <p14:tracePt t="22424" x="2314575" y="4400550"/>
          <p14:tracePt t="22441" x="2390775" y="4514850"/>
          <p14:tracePt t="22457" x="2462213" y="4595813"/>
          <p14:tracePt t="22474" x="2547938" y="4686300"/>
          <p14:tracePt t="22491" x="2624138" y="4748213"/>
          <p14:tracePt t="22508" x="2700338" y="4800600"/>
          <p14:tracePt t="22524" x="2814638" y="4848225"/>
          <p14:tracePt t="22527" x="2881313" y="4867275"/>
          <p14:tracePt t="22541" x="3014663" y="4910138"/>
          <p14:tracePt t="22558" x="3181350" y="4957763"/>
          <p14:tracePt t="22575" x="3390900" y="5033963"/>
          <p14:tracePt t="22579" x="3495675" y="5053013"/>
          <p14:tracePt t="22591" x="3586163" y="5062538"/>
          <p14:tracePt t="22608" x="4000500" y="5072063"/>
          <p14:tracePt t="22624" x="4252913" y="5086350"/>
          <p14:tracePt t="22641" x="4391025" y="5095875"/>
          <p14:tracePt t="22658" x="4972050" y="5095875"/>
          <p14:tracePt t="22674" x="5276850" y="5053013"/>
          <p14:tracePt t="22691" x="5800725" y="4881563"/>
          <p14:tracePt t="22708" x="6124575" y="4772025"/>
          <p14:tracePt t="22724" x="6343650" y="4695825"/>
          <p14:tracePt t="22741" x="6505575" y="4614863"/>
          <p14:tracePt t="22758" x="6638925" y="4495800"/>
          <p14:tracePt t="22774" x="6677025" y="4452938"/>
          <p14:tracePt t="22791" x="6757988" y="4176713"/>
          <p14:tracePt t="22807" x="6767513" y="3986213"/>
          <p14:tracePt t="22824" x="6762750" y="3743325"/>
          <p14:tracePt t="22841" x="6743700" y="3571875"/>
          <p14:tracePt t="22857" x="6715125" y="3419475"/>
          <p14:tracePt t="22874" x="6653213" y="3243263"/>
          <p14:tracePt t="22891" x="6519863" y="3000375"/>
          <p14:tracePt t="22908" x="6457950" y="2919413"/>
          <p14:tracePt t="22924" x="6324600" y="2776538"/>
          <p14:tracePt t="22941" x="6234113" y="2700338"/>
          <p14:tracePt t="22958" x="6029325" y="2586038"/>
          <p14:tracePt t="22974" x="5762625" y="2443163"/>
          <p14:tracePt t="22991" x="5643563" y="2390775"/>
          <p14:tracePt t="23007" x="5395913" y="2314575"/>
          <p14:tracePt t="23024" x="4824413" y="2166938"/>
          <p14:tracePt t="23041" x="4605338" y="2124075"/>
          <p14:tracePt t="23058" x="4452938" y="2124075"/>
          <p14:tracePt t="23074" x="4248150" y="2114550"/>
          <p14:tracePt t="23091" x="4071938" y="2114550"/>
          <p14:tracePt t="23108" x="3895725" y="2114550"/>
          <p14:tracePt t="23124" x="3690938" y="2119313"/>
          <p14:tracePt t="23141" x="3548063" y="2128838"/>
          <p14:tracePt t="23158" x="3395663" y="2157413"/>
          <p14:tracePt t="23174" x="3214688" y="2176463"/>
          <p14:tracePt t="23191" x="3090863" y="2205038"/>
          <p14:tracePt t="23208" x="2967038" y="2233613"/>
          <p14:tracePt t="23225" x="2895600" y="2247900"/>
          <p14:tracePt t="23241" x="2876550" y="2252663"/>
          <p14:tracePt t="23243" x="2847975" y="2252663"/>
          <p14:tracePt t="23258" x="2828925" y="2262188"/>
          <p14:tracePt t="23274" x="2771775" y="2281238"/>
          <p14:tracePt t="23291" x="2747963" y="2295525"/>
          <p14:tracePt t="23308" x="2728913" y="2300288"/>
          <p14:tracePt t="23325" x="2719388" y="2305050"/>
          <p14:tracePt t="23341" x="2719388" y="2309813"/>
          <p14:tracePt t="23358" x="2714625" y="2309813"/>
          <p14:tracePt t="23375" x="2695575" y="2324100"/>
          <p14:tracePt t="23391" x="2662238" y="2347913"/>
          <p14:tracePt t="23408" x="2628900" y="2386013"/>
          <p14:tracePt t="23425" x="2552700" y="2462213"/>
          <p14:tracePt t="23441" x="2514600" y="2505075"/>
          <p14:tracePt t="23458" x="2481263" y="2543175"/>
          <p14:tracePt t="23474" x="2466975" y="2562225"/>
          <p14:tracePt t="23491" x="2447925" y="2590800"/>
          <p14:tracePt t="23508" x="2400300" y="2676525"/>
          <p14:tracePt t="23524" x="2343150" y="2786063"/>
          <p14:tracePt t="23541" x="2271713" y="2924175"/>
          <p14:tracePt t="23558" x="2209800" y="3109913"/>
          <p14:tracePt t="23575" x="2171700" y="3186113"/>
          <p14:tracePt t="23592" x="2152650" y="3257550"/>
          <p14:tracePt t="23608" x="2152650" y="3324225"/>
          <p14:tracePt t="23609" x="2152650" y="3390900"/>
          <p14:tracePt t="23625" x="2157413" y="3433763"/>
          <p14:tracePt t="23641" x="2171700" y="3514725"/>
          <p14:tracePt t="23658" x="2205038" y="3590925"/>
          <p14:tracePt t="23675" x="2281238" y="3690938"/>
          <p14:tracePt t="23691" x="2319338" y="3733800"/>
          <p14:tracePt t="23708" x="2438400" y="3867150"/>
          <p14:tracePt t="23711" x="2495550" y="3924300"/>
          <p14:tracePt t="23725" x="2586038" y="4038600"/>
          <p14:tracePt t="23741" x="2700338" y="4157663"/>
          <p14:tracePt t="23758" x="2843213" y="4291013"/>
          <p14:tracePt t="23775" x="2924175" y="4362450"/>
          <p14:tracePt t="23791" x="2981325" y="4400550"/>
          <p14:tracePt t="23808" x="3043238" y="4443413"/>
          <p14:tracePt t="23825" x="3162300" y="4476750"/>
          <p14:tracePt t="23841" x="3348038" y="4538663"/>
          <p14:tracePt t="23858" x="3600450" y="4605338"/>
          <p14:tracePt t="23875" x="3871913" y="4667250"/>
          <p14:tracePt t="23891" x="3962400" y="4676775"/>
          <p14:tracePt t="23908" x="4248150" y="4686300"/>
          <p14:tracePt t="23911" x="4348163" y="4686300"/>
          <p14:tracePt t="23925" x="4562475" y="4686300"/>
          <p14:tracePt t="23942" x="4752975" y="4695825"/>
          <p14:tracePt t="23958" x="4967288" y="4695825"/>
          <p14:tracePt t="23975" x="5043488" y="4695825"/>
          <p14:tracePt t="23992" x="5276850" y="4662488"/>
          <p14:tracePt t="24008" x="5438775" y="4624388"/>
          <p14:tracePt t="24025" x="5534025" y="4595813"/>
          <p14:tracePt t="24041" x="5610225" y="4586288"/>
          <p14:tracePt t="24058" x="5643563" y="4581525"/>
          <p14:tracePt t="24075" x="5662613" y="4581525"/>
          <p14:tracePt t="24091" x="5686425" y="4572000"/>
          <p14:tracePt t="24108" x="5715000" y="4543425"/>
          <p14:tracePt t="24125" x="5757863" y="4505325"/>
          <p14:tracePt t="24141" x="5791200" y="4462463"/>
          <p14:tracePt t="24144" x="5824538" y="4438650"/>
          <p14:tracePt t="24158" x="5829300" y="4433888"/>
          <p14:tracePt t="24175" x="5834063" y="4424363"/>
          <p14:tracePt t="25501" x="0" y="0"/>
        </p14:tracePtLst>
        <p14:tracePtLst>
          <p14:tracePt t="30254" x="6457950" y="2509838"/>
          <p14:tracePt t="30381" x="6457950" y="2505075"/>
          <p14:tracePt t="30416" x="6438900" y="2490788"/>
          <p14:tracePt t="30421" x="6376988" y="2471738"/>
          <p14:tracePt t="30432" x="6296025" y="2433638"/>
          <p14:tracePt t="30444" x="6205538" y="2400300"/>
          <p14:tracePt t="30461" x="5705475" y="2271713"/>
          <p14:tracePt t="30477" x="5329238" y="2195513"/>
          <p14:tracePt t="30494" x="5114925" y="2181225"/>
          <p14:tracePt t="30511" x="4686300" y="2133600"/>
          <p14:tracePt t="30527" x="4295775" y="2143125"/>
          <p14:tracePt t="30544" x="4071938" y="2152650"/>
          <p14:tracePt t="30561" x="3843338" y="2162175"/>
          <p14:tracePt t="30578" x="3662363" y="2162175"/>
          <p14:tracePt t="30594" x="3424238" y="2195513"/>
          <p14:tracePt t="30611" x="3290888" y="2233613"/>
          <p14:tracePt t="30628" x="3181350" y="2262188"/>
          <p14:tracePt t="30644" x="3081338" y="2305050"/>
          <p14:tracePt t="30661" x="2971800" y="2371725"/>
          <p14:tracePt t="30677" x="2771775" y="2481263"/>
          <p14:tracePt t="30694" x="2709863" y="2519363"/>
          <p14:tracePt t="30711" x="2605088" y="2614613"/>
          <p14:tracePt t="30714" x="2571750" y="2647950"/>
          <p14:tracePt t="30727" x="2519363" y="2724150"/>
          <p14:tracePt t="30744" x="2466975" y="2814638"/>
          <p14:tracePt t="30761" x="2447925" y="2881313"/>
          <p14:tracePt t="30777" x="2395538" y="3090863"/>
          <p14:tracePt t="30781" x="2376488" y="3181350"/>
          <p14:tracePt t="30795" x="2357438" y="3338513"/>
          <p14:tracePt t="30811" x="2357438" y="3514725"/>
          <p14:tracePt t="30828" x="2371725" y="3667125"/>
          <p14:tracePt t="30845" x="2390775" y="3824288"/>
          <p14:tracePt t="30861" x="2409825" y="3981450"/>
          <p14:tracePt t="30878" x="2419350" y="4062413"/>
          <p14:tracePt t="30894" x="2419350" y="4129088"/>
          <p14:tracePt t="30911" x="2428875" y="4257675"/>
          <p14:tracePt t="30927" x="2443163" y="4329113"/>
          <p14:tracePt t="30944" x="2443163" y="4376738"/>
          <p14:tracePt t="30962" x="2452688" y="4424363"/>
          <p14:tracePt t="30978" x="2466975" y="4476750"/>
          <p14:tracePt t="30995" x="2514600" y="4562475"/>
          <p14:tracePt t="31011" x="2581275" y="4633913"/>
          <p14:tracePt t="31028" x="2609850" y="4676775"/>
          <p14:tracePt t="31045" x="2714625" y="4772025"/>
          <p14:tracePt t="31061" x="2795588" y="4852988"/>
          <p14:tracePt t="31078" x="2862263" y="4924425"/>
          <p14:tracePt t="31094" x="2962275" y="4967288"/>
          <p14:tracePt t="31111" x="3062288" y="5005388"/>
          <p14:tracePt t="31128" x="3133725" y="5038725"/>
          <p14:tracePt t="31131" x="3167063" y="5043488"/>
          <p14:tracePt t="31145" x="3205163" y="5043488"/>
          <p14:tracePt t="31161" x="3309938" y="5062538"/>
          <p14:tracePt t="31178" x="3395663" y="5076825"/>
          <p14:tracePt t="31194" x="3524250" y="5076825"/>
          <p14:tracePt t="31211" x="3662363" y="5076825"/>
          <p14:tracePt t="31227" x="3814763" y="5072063"/>
          <p14:tracePt t="31244" x="4019550" y="5072063"/>
          <p14:tracePt t="31261" x="4219575" y="5072063"/>
          <p14:tracePt t="31277" x="4552950" y="5043488"/>
          <p14:tracePt t="31294" x="4652963" y="5033963"/>
          <p14:tracePt t="31311" x="4857750" y="5014913"/>
          <p14:tracePt t="31327" x="5005388" y="4995863"/>
          <p14:tracePt t="31329" x="5081588" y="4972050"/>
          <p14:tracePt t="31344" x="5357813" y="4914900"/>
          <p14:tracePt t="31361" x="5529263" y="4852988"/>
          <p14:tracePt t="31378" x="5610225" y="4824413"/>
          <p14:tracePt t="31394" x="5829300" y="4695825"/>
          <p14:tracePt t="31411" x="5938838" y="4552950"/>
          <p14:tracePt t="31428" x="6010275" y="4381500"/>
          <p14:tracePt t="31444" x="6072188" y="4205288"/>
          <p14:tracePt t="31461" x="6091238" y="3990975"/>
          <p14:tracePt t="31478" x="6091238" y="3800475"/>
          <p14:tracePt t="31495" x="6076950" y="3457575"/>
          <p14:tracePt t="31499" x="6043613" y="3357563"/>
          <p14:tracePt t="31512" x="6010275" y="3238500"/>
          <p14:tracePt t="31515" x="5981700" y="3133725"/>
          <p14:tracePt t="31528" x="5962650" y="3043238"/>
          <p14:tracePt t="31531" x="5929313" y="2962275"/>
          <p14:tracePt t="31545" x="5857875" y="2790825"/>
          <p14:tracePt t="31561" x="5819775" y="2709863"/>
          <p14:tracePt t="31578" x="5748338" y="2571750"/>
          <p14:tracePt t="31595" x="5619750" y="2366963"/>
          <p14:tracePt t="31611" x="5557838" y="2286000"/>
          <p14:tracePt t="31628" x="5476875" y="2214563"/>
          <p14:tracePt t="31645" x="5376863" y="2138363"/>
          <p14:tracePt t="31661" x="5310188" y="2100263"/>
          <p14:tracePt t="31665" x="5267325" y="2071688"/>
          <p14:tracePt t="31678" x="5224463" y="2057400"/>
          <p14:tracePt t="31695" x="5162550" y="2024063"/>
          <p14:tracePt t="31711" x="5043488" y="2005013"/>
          <p14:tracePt t="31728" x="4910138" y="1985963"/>
          <p14:tracePt t="31731" x="4819650" y="1976438"/>
          <p14:tracePt t="31744" x="4719638" y="1966913"/>
          <p14:tracePt t="31761" x="4405313" y="1928813"/>
          <p14:tracePt t="31778" x="4205288" y="1928813"/>
          <p14:tracePt t="31795" x="4000500" y="1919288"/>
          <p14:tracePt t="31799" x="3933825" y="1919288"/>
          <p14:tracePt t="31811" x="3871913" y="1919288"/>
          <p14:tracePt t="31828" x="3729038" y="1933575"/>
          <p14:tracePt t="31845" x="3505200" y="1981200"/>
          <p14:tracePt t="31861" x="3357563" y="2019300"/>
          <p14:tracePt t="31864" x="3281363" y="2028825"/>
          <p14:tracePt t="31878" x="3181350" y="2062163"/>
          <p14:tracePt t="31895" x="3095625" y="2109788"/>
          <p14:tracePt t="31911" x="3071813" y="2114550"/>
          <p14:tracePt t="31928" x="3038475" y="2128838"/>
          <p14:tracePt t="31931" x="3028950" y="2133600"/>
          <p14:tracePt t="31945" x="3000375" y="2147888"/>
          <p14:tracePt t="31961" x="2976563" y="2166938"/>
          <p14:tracePt t="31978" x="2957513" y="2185988"/>
          <p14:tracePt t="31995" x="2909888" y="2243138"/>
          <p14:tracePt t="31999" x="2876550" y="2276475"/>
          <p14:tracePt t="32011" x="2847975" y="2319338"/>
          <p14:tracePt t="32028" x="2762250" y="2424113"/>
          <p14:tracePt t="32045" x="2652713" y="2647950"/>
          <p14:tracePt t="32061" x="2571750" y="2833688"/>
          <p14:tracePt t="32078" x="2500313" y="3009900"/>
          <p14:tracePt t="32095" x="2447925" y="3228975"/>
          <p14:tracePt t="32111" x="2428875" y="3395663"/>
          <p14:tracePt t="32129" x="2428875" y="3600450"/>
          <p14:tracePt t="32133" x="2433638" y="3738563"/>
          <p14:tracePt t="32145" x="2471738" y="3910013"/>
          <p14:tracePt t="32161" x="2490788" y="4029075"/>
          <p14:tracePt t="32178" x="2514600" y="4057650"/>
          <p14:tracePt t="32195" x="2566988" y="4167188"/>
          <p14:tracePt t="32211" x="2614613" y="4233863"/>
          <p14:tracePt t="32228" x="2671763" y="4286250"/>
          <p14:tracePt t="32245" x="2786063" y="4367213"/>
          <p14:tracePt t="32261" x="2895600" y="4419600"/>
          <p14:tracePt t="32278" x="3009900" y="4476750"/>
          <p14:tracePt t="32295" x="3109913" y="4524375"/>
          <p14:tracePt t="32312" x="3257550" y="4581525"/>
          <p14:tracePt t="32329" x="3467100" y="4652963"/>
          <p14:tracePt t="32331" x="3614738" y="4691063"/>
          <p14:tracePt t="32345" x="3757613" y="4710113"/>
          <p14:tracePt t="32361" x="4052888" y="4757738"/>
          <p14:tracePt t="32363" x="4176713" y="4767263"/>
          <p14:tracePt t="32378" x="4305300" y="4776788"/>
          <p14:tracePt t="32395" x="4643438" y="4791075"/>
          <p14:tracePt t="32411" x="4872038" y="4752975"/>
          <p14:tracePt t="32428" x="5214938" y="4676775"/>
          <p14:tracePt t="32445" x="5291138" y="4657725"/>
          <p14:tracePt t="32461" x="5386388" y="4638675"/>
          <p14:tracePt t="32478" x="5429250" y="4633913"/>
          <p14:tracePt t="32480" x="5443538" y="4633913"/>
          <p14:tracePt t="32495" x="5448300" y="4629150"/>
          <p14:tracePt t="32514" x="5453063" y="4629150"/>
          <p14:tracePt t="33245" x="0" y="0"/>
        </p14:tracePtLst>
        <p14:tracePtLst>
          <p14:tracePt t="39587" x="5857875" y="2414588"/>
          <p14:tracePt t="39663" x="5857875" y="2409825"/>
          <p14:tracePt t="39673" x="5853113" y="2409825"/>
          <p14:tracePt t="39686" x="5848350" y="2405063"/>
          <p14:tracePt t="39698" x="5815013" y="2386013"/>
          <p14:tracePt t="39715" x="5605463" y="2266950"/>
          <p14:tracePt t="39731" x="5410200" y="2190750"/>
          <p14:tracePt t="39748" x="5314950" y="2162175"/>
          <p14:tracePt t="39765" x="5148263" y="2133600"/>
          <p14:tracePt t="39781" x="4919663" y="2124075"/>
          <p14:tracePt t="39798" x="4800600" y="2124075"/>
          <p14:tracePt t="39814" x="4681538" y="2133600"/>
          <p14:tracePt t="39831" x="4643438" y="2143125"/>
          <p14:tracePt t="39848" x="4505325" y="2233613"/>
          <p14:tracePt t="39865" x="4376738" y="2333625"/>
          <p14:tracePt t="39881" x="4271963" y="2428875"/>
          <p14:tracePt t="39898" x="4119563" y="2552700"/>
          <p14:tracePt t="39915" x="4019550" y="2700338"/>
          <p14:tracePt t="39931" x="3871913" y="3033713"/>
          <p14:tracePt t="39948" x="3771900" y="3300413"/>
          <p14:tracePt t="39965" x="3686175" y="3524250"/>
          <p14:tracePt t="39981" x="3629025" y="3848100"/>
          <p14:tracePt t="39999" x="3614738" y="4076700"/>
          <p14:tracePt t="40001" x="3614738" y="4191000"/>
          <p14:tracePt t="40015" x="3614738" y="4276725"/>
          <p14:tracePt t="40031" x="3690938" y="4538663"/>
          <p14:tracePt t="40033" x="3690938" y="4567238"/>
          <p14:tracePt t="40048" x="3738563" y="4667250"/>
          <p14:tracePt t="40065" x="3857625" y="4876800"/>
          <p14:tracePt t="40081" x="3962400" y="4972050"/>
          <p14:tracePt t="40098" x="4010025" y="5019675"/>
          <p14:tracePt t="40102" x="4062413" y="5048250"/>
          <p14:tracePt t="40115" x="4210050" y="5095875"/>
          <p14:tracePt t="40131" x="4533900" y="5143500"/>
          <p14:tracePt t="40148" x="4762500" y="5143500"/>
          <p14:tracePt t="40165" x="4991100" y="5105400"/>
          <p14:tracePt t="40181" x="5238750" y="5010150"/>
          <p14:tracePt t="40198" x="5853113" y="4605338"/>
          <p14:tracePt t="40215" x="6081713" y="4424363"/>
          <p14:tracePt t="40231" x="6229350" y="4267200"/>
          <p14:tracePt t="40248" x="6310313" y="4095750"/>
          <p14:tracePt t="40265" x="6315075" y="3638550"/>
          <p14:tracePt t="40281" x="6272213" y="3533775"/>
          <p14:tracePt t="40298" x="6138863" y="3290888"/>
          <p14:tracePt t="40314" x="5934075" y="3038475"/>
          <p14:tracePt t="40331" x="5186363" y="2400300"/>
          <p14:tracePt t="40348" x="4824413" y="2162175"/>
          <p14:tracePt t="40365" x="4676775" y="2071688"/>
          <p14:tracePt t="40381" x="4295775" y="1905000"/>
          <p14:tracePt t="40398" x="4095750" y="1843088"/>
          <p14:tracePt t="40415" x="3819525" y="1795463"/>
          <p14:tracePt t="40431" x="3690938" y="1795463"/>
          <p14:tracePt t="40448" x="3557588" y="1828800"/>
          <p14:tracePt t="40465" x="3448050" y="1862138"/>
          <p14:tracePt t="40469" x="3400425" y="1890713"/>
          <p14:tracePt t="40481" x="3367088" y="1924050"/>
          <p14:tracePt t="40498" x="3300413" y="2062163"/>
          <p14:tracePt t="40515" x="3271838" y="2205038"/>
          <p14:tracePt t="40531" x="3262313" y="2386013"/>
          <p14:tracePt t="40535" x="3262313" y="2486025"/>
          <p14:tracePt t="40548" x="3267075" y="2590800"/>
          <p14:tracePt t="40565" x="3328988" y="2795588"/>
          <p14:tracePt t="40581" x="3433763" y="2986088"/>
          <p14:tracePt t="40598" x="3509963" y="3100388"/>
          <p14:tracePt t="40600" x="3567113" y="3148013"/>
          <p14:tracePt t="40615" x="3657600" y="3209925"/>
          <p14:tracePt t="40632" x="3810000" y="3257550"/>
          <p14:tracePt t="40635" x="3876675" y="3276600"/>
          <p14:tracePt t="40648" x="3943350" y="3286125"/>
          <p14:tracePt t="40665" x="4200525" y="3305175"/>
          <p14:tracePt t="40681" x="4438650" y="3305175"/>
          <p14:tracePt t="40698" x="4891088" y="3200400"/>
          <p14:tracePt t="40715" x="5114925" y="3114675"/>
          <p14:tracePt t="40731" x="5300663" y="3014663"/>
          <p14:tracePt t="40748" x="5443538" y="2890838"/>
          <p14:tracePt t="40765" x="5538788" y="2776538"/>
          <p14:tracePt t="40783" x="5619750" y="2638425"/>
          <p14:tracePt t="40798" x="5648325" y="2514600"/>
          <p14:tracePt t="40816" x="5648325" y="2390775"/>
          <p14:tracePt t="40832" x="5595938" y="2252663"/>
          <p14:tracePt t="40848" x="5453063" y="2000250"/>
          <p14:tracePt t="40865" x="5300663" y="1866900"/>
          <p14:tracePt t="40882" x="5191125" y="1819275"/>
          <p14:tracePt t="40898" x="5133975" y="1800225"/>
          <p14:tracePt t="40915" x="4910138" y="1766888"/>
          <p14:tracePt t="40932" x="4652963" y="1766888"/>
          <p14:tracePt t="40948" x="4500563" y="1795463"/>
          <p14:tracePt t="40965" x="4338638" y="1852613"/>
          <p14:tracePt t="40982" x="4243388" y="1895475"/>
          <p14:tracePt t="40984" x="4162425" y="1947863"/>
          <p14:tracePt t="40998" x="3895725" y="2190750"/>
          <p14:tracePt t="41015" x="3757613" y="2395538"/>
          <p14:tracePt t="41032" x="3662363" y="2614613"/>
          <p14:tracePt t="41048" x="3600450" y="2871788"/>
          <p14:tracePt t="41065" x="3562350" y="3328988"/>
          <p14:tracePt t="41082" x="3562350" y="3557588"/>
          <p14:tracePt t="41084" x="3567113" y="3657600"/>
          <p14:tracePt t="41098" x="3590925" y="3748088"/>
          <p14:tracePt t="41115" x="3662363" y="3933825"/>
          <p14:tracePt t="41132" x="3857625" y="4200525"/>
          <p14:tracePt t="41148" x="4000500" y="4333875"/>
          <p14:tracePt t="41149" x="4081463" y="4386263"/>
          <p14:tracePt t="41165" x="4176713" y="4424363"/>
          <p14:tracePt t="41181" x="4371975" y="4486275"/>
          <p14:tracePt t="41199" x="4714875" y="4510088"/>
          <p14:tracePt t="41215" x="5176838" y="4424363"/>
          <p14:tracePt t="41232" x="5400675" y="4338638"/>
          <p14:tracePt t="41248" x="5491163" y="4286250"/>
          <p14:tracePt t="41250" x="5572125" y="4233863"/>
          <p14:tracePt t="41265" x="5705475" y="4090988"/>
          <p14:tracePt t="41282" x="5819775" y="3662363"/>
          <p14:tracePt t="41298" x="5819775" y="3348038"/>
          <p14:tracePt t="41315" x="5748338" y="2995613"/>
          <p14:tracePt t="41332" x="5591175" y="2657475"/>
          <p14:tracePt t="41348" x="5357813" y="2400300"/>
          <p14:tracePt t="41349" x="4943475" y="2095500"/>
          <p14:tracePt t="41365" x="4833938" y="2033588"/>
          <p14:tracePt t="41382" x="4567238" y="1943100"/>
          <p14:tracePt t="41398" x="4324350" y="1890713"/>
          <p14:tracePt t="41415" x="3995738" y="1885950"/>
          <p14:tracePt t="41432" x="3709988" y="1985963"/>
          <p14:tracePt t="41448" x="3519488" y="2143125"/>
          <p14:tracePt t="41465" x="3357563" y="2347913"/>
          <p14:tracePt t="41482" x="3186113" y="2705100"/>
          <p14:tracePt t="41498" x="3067050" y="3252788"/>
          <p14:tracePt t="41515" x="3067050" y="3381375"/>
          <p14:tracePt t="41532" x="3105150" y="3724275"/>
          <p14:tracePt t="41548" x="3195638" y="3910013"/>
          <p14:tracePt t="41565" x="3319463" y="4052888"/>
          <p14:tracePt t="41582" x="3638550" y="4219575"/>
          <p14:tracePt t="41599" x="3910013" y="4276725"/>
          <p14:tracePt t="41615" x="4233863" y="4286250"/>
          <p14:tracePt t="41619" x="4429125" y="4267200"/>
          <p14:tracePt t="41632" x="4581525" y="4229100"/>
          <p14:tracePt t="41649" x="5214938" y="3952875"/>
          <p14:tracePt t="41665" x="5462588" y="3762375"/>
          <p14:tracePt t="41682" x="5624513" y="3571875"/>
          <p14:tracePt t="41699" x="5748338" y="3248025"/>
          <p14:tracePt t="41715" x="5753100" y="2886075"/>
          <p14:tracePt t="41732" x="5695950" y="2767013"/>
          <p14:tracePt t="41749" x="5495925" y="2433638"/>
          <p14:tracePt t="41765" x="5310188" y="2238375"/>
          <p14:tracePt t="41782" x="5029200" y="2033588"/>
          <p14:tracePt t="41785" x="4924425" y="1971675"/>
          <p14:tracePt t="41799" x="4738688" y="1866900"/>
          <p14:tracePt t="41815" x="4567238" y="1814513"/>
          <p14:tracePt t="41832" x="4419600" y="1785938"/>
          <p14:tracePt t="41849" x="4243388" y="1795463"/>
          <p14:tracePt t="41865" x="4191000" y="1800225"/>
          <p14:tracePt t="41882" x="4095750" y="1957388"/>
          <p14:tracePt t="41885" x="4052888" y="2090738"/>
          <p14:tracePt t="41899" x="3948113" y="2447925"/>
          <p14:tracePt t="41915" x="3824288" y="2867025"/>
          <p14:tracePt t="41932" x="3743325" y="3295650"/>
          <p14:tracePt t="41949" x="3700463" y="3905250"/>
          <p14:tracePt t="41951" x="3700463" y="4114800"/>
          <p14:tracePt t="41965" x="3748088" y="4319588"/>
          <p14:tracePt t="41982" x="3838575" y="4681538"/>
          <p14:tracePt t="41999" x="4062413" y="5100638"/>
          <p14:tracePt t="42015" x="4229100" y="5281613"/>
          <p14:tracePt t="42019" x="4338638" y="5334000"/>
          <p14:tracePt t="42032" x="4595813" y="5410200"/>
          <p14:tracePt t="42049" x="4733925" y="5424488"/>
          <p14:tracePt t="42065" x="5229225" y="5414963"/>
          <p14:tracePt t="42082" x="5681663" y="5329238"/>
          <p14:tracePt t="42084" x="6119813" y="5200650"/>
          <p14:tracePt t="42099" x="6577013" y="5024438"/>
          <p14:tracePt t="42116" x="6967538" y="4767263"/>
          <p14:tracePt t="42132" x="7129463" y="4629150"/>
          <p14:tracePt t="42149" x="7372350" y="4281488"/>
          <p14:tracePt t="42166" x="7396163" y="4210050"/>
          <p14:tracePt t="42182" x="7405688" y="4157663"/>
          <p14:tracePt t="42199" x="7405688" y="4119563"/>
          <p14:tracePt t="42750" x="0" y="0"/>
        </p14:tracePtLst>
        <p14:tracePtLst>
          <p14:tracePt t="45338" x="428625" y="5357813"/>
          <p14:tracePt t="45378" x="428625" y="5353050"/>
          <p14:tracePt t="45504" x="433388" y="5353050"/>
          <p14:tracePt t="45514" x="466725" y="5362575"/>
          <p14:tracePt t="45524" x="519113" y="5372100"/>
          <p14:tracePt t="45533" x="585788" y="5391150"/>
          <p14:tracePt t="45550" x="719138" y="5410200"/>
          <p14:tracePt t="45568" x="923925" y="5410200"/>
          <p14:tracePt t="45571" x="1009650" y="5405438"/>
          <p14:tracePt t="45583" x="1190625" y="5391150"/>
          <p14:tracePt t="45601" x="1266825" y="5381625"/>
          <p14:tracePt t="45603" x="1333500" y="5381625"/>
          <p14:tracePt t="45617" x="1419225" y="5381625"/>
          <p14:tracePt t="45634" x="1524000" y="5381625"/>
          <p14:tracePt t="45635" x="1576388" y="5381625"/>
          <p14:tracePt t="45650" x="1628775" y="5381625"/>
          <p14:tracePt t="45667" x="1766888" y="5381625"/>
          <p14:tracePt t="45669" x="1833563" y="5372100"/>
          <p14:tracePt t="45683" x="1900238" y="5362575"/>
          <p14:tracePt t="45700" x="2152650" y="5353050"/>
          <p14:tracePt t="45717" x="2271713" y="5353050"/>
          <p14:tracePt t="45734" x="2338388" y="5357813"/>
          <p14:tracePt t="45750" x="2476500" y="5357813"/>
          <p14:tracePt t="45767" x="2571750" y="5357813"/>
          <p14:tracePt t="45783" x="2605088" y="5357813"/>
          <p14:tracePt t="45800" x="2624138" y="5357813"/>
          <p14:tracePt t="45817" x="2638425" y="5357813"/>
          <p14:tracePt t="45834" x="2690813" y="5357813"/>
          <p14:tracePt t="45837" x="2709863" y="5357813"/>
          <p14:tracePt t="45850" x="2728913" y="5357813"/>
          <p14:tracePt t="45867" x="2738438" y="5357813"/>
          <p14:tracePt t="46315" x="2752725" y="5357813"/>
          <p14:tracePt t="46328" x="2762250" y="5357813"/>
          <p14:tracePt t="46334" x="2790825" y="5357813"/>
          <p14:tracePt t="46350" x="2843213" y="5357813"/>
          <p14:tracePt t="46367" x="2928938" y="5357813"/>
          <p14:tracePt t="46384" x="2986088" y="5357813"/>
          <p14:tracePt t="46400" x="3024188" y="5357813"/>
          <p14:tracePt t="46417" x="3076575" y="5357813"/>
          <p14:tracePt t="46434" x="3109913" y="5357813"/>
          <p14:tracePt t="46450" x="3167063" y="5367338"/>
          <p14:tracePt t="46467" x="3252788" y="5367338"/>
          <p14:tracePt t="46484" x="3271838" y="5367338"/>
          <p14:tracePt t="46500" x="3309938" y="5367338"/>
          <p14:tracePt t="46517" x="3381375" y="5367338"/>
          <p14:tracePt t="46534" x="3429000" y="5367338"/>
          <p14:tracePt t="46550" x="3471863" y="5367338"/>
          <p14:tracePt t="46567" x="3486150" y="5367338"/>
          <p14:tracePt t="46569" x="3505200" y="5367338"/>
          <p14:tracePt t="46584" x="3543300" y="5367338"/>
          <p14:tracePt t="46600" x="3586163" y="5367338"/>
          <p14:tracePt t="46617" x="3600450" y="5367338"/>
          <p14:tracePt t="46634" x="3624263" y="5367338"/>
          <p14:tracePt t="46635" x="3633788" y="5367338"/>
          <p14:tracePt t="46650" x="3657600" y="5367338"/>
          <p14:tracePt t="46667" x="3671888" y="5367338"/>
          <p14:tracePt t="46684" x="3681413" y="5367338"/>
          <p14:tracePt t="46701" x="3690938" y="5367338"/>
          <p14:tracePt t="46717" x="3700463" y="5367338"/>
          <p14:tracePt t="46734" x="3709988" y="5367338"/>
          <p14:tracePt t="46751" x="3714750" y="5367338"/>
          <p14:tracePt t="46778" x="3719513" y="5367338"/>
          <p14:tracePt t="46789" x="3724275" y="5367338"/>
          <p14:tracePt t="46801" x="3743325" y="5367338"/>
          <p14:tracePt t="46817" x="3757613" y="5367338"/>
          <p14:tracePt t="46834" x="3781425" y="5367338"/>
          <p14:tracePt t="46851" x="3814763" y="5367338"/>
          <p14:tracePt t="46867" x="3829050" y="5367338"/>
          <p14:tracePt t="46884" x="3843338" y="5367338"/>
          <p14:tracePt t="46901" x="3890963" y="5367338"/>
          <p14:tracePt t="46917" x="3995738" y="5367338"/>
          <p14:tracePt t="46934" x="4052888" y="5367338"/>
          <p14:tracePt t="46952" x="4095750" y="5367338"/>
          <p14:tracePt t="46968" x="4143375" y="5367338"/>
          <p14:tracePt t="46984" x="4219575" y="5367338"/>
          <p14:tracePt t="47000" x="4276725" y="5367338"/>
          <p14:tracePt t="47017" x="4310063" y="5367338"/>
          <p14:tracePt t="47034" x="4324350" y="5367338"/>
          <p14:tracePt t="47407" x="4343400" y="5367338"/>
          <p14:tracePt t="47417" x="4371975" y="5367338"/>
          <p14:tracePt t="47423" x="4400550" y="5367338"/>
          <p14:tracePt t="47434" x="4448175" y="5367338"/>
          <p14:tracePt t="47451" x="4538663" y="5367338"/>
          <p14:tracePt t="47467" x="4629150" y="5367338"/>
          <p14:tracePt t="47484" x="4733925" y="5367338"/>
          <p14:tracePt t="47501" x="4805363" y="5367338"/>
          <p14:tracePt t="47517" x="4843463" y="5367338"/>
          <p14:tracePt t="47534" x="4891088" y="5367338"/>
          <p14:tracePt t="47551" x="4933950" y="5357813"/>
          <p14:tracePt t="47553" x="4953000" y="5357813"/>
          <p14:tracePt t="47567" x="4972050" y="5357813"/>
          <p14:tracePt t="47584" x="4976813" y="5357813"/>
          <p14:tracePt t="47836" x="4981575" y="5357813"/>
          <p14:tracePt t="47842" x="5000625" y="5357813"/>
          <p14:tracePt t="47852" x="5024438" y="5357813"/>
          <p14:tracePt t="47868" x="5072063" y="5357813"/>
          <p14:tracePt t="47884" x="5176838" y="5343525"/>
          <p14:tracePt t="47901" x="5267325" y="5343525"/>
          <p14:tracePt t="47918" x="5372100" y="5343525"/>
          <p14:tracePt t="47921" x="5424488" y="5343525"/>
          <p14:tracePt t="47935" x="5486400" y="5343525"/>
          <p14:tracePt t="47951" x="5519738" y="5343525"/>
          <p14:tracePt t="48028" x="5524500" y="5343525"/>
          <p14:tracePt t="48462" x="5529263" y="5343525"/>
          <p14:tracePt t="48473" x="5557838" y="5343525"/>
          <p14:tracePt t="48476" x="5586413" y="5343525"/>
          <p14:tracePt t="48485" x="5648325" y="5343525"/>
          <p14:tracePt t="48501" x="5815013" y="5343525"/>
          <p14:tracePt t="48518" x="6129338" y="5343525"/>
          <p14:tracePt t="48534" x="6253163" y="5343525"/>
          <p14:tracePt t="48551" x="6557963" y="5343525"/>
          <p14:tracePt t="48568" x="6748463" y="5338763"/>
          <p14:tracePt t="48585" x="6824663" y="5338763"/>
          <p14:tracePt t="48601" x="6867525" y="5338763"/>
          <p14:tracePt t="48618" x="6886575" y="5338763"/>
          <p14:tracePt t="48684" x="6891338" y="5338763"/>
          <p14:tracePt t="49147" x="0" y="0"/>
        </p14:tracePtLst>
        <p14:tracePtLst>
          <p14:tracePt t="50364" x="6843713" y="2486025"/>
          <p14:tracePt t="50481" x="6838950" y="2486025"/>
          <p14:tracePt t="50487" x="6824663" y="2486025"/>
          <p14:tracePt t="50502" x="6786563" y="2486025"/>
          <p14:tracePt t="50519" x="6596063" y="2476500"/>
          <p14:tracePt t="50535" x="6343650" y="2466975"/>
          <p14:tracePt t="50552" x="6091238" y="2457450"/>
          <p14:tracePt t="50569" x="5838825" y="2457450"/>
          <p14:tracePt t="50585" x="5700713" y="2457450"/>
          <p14:tracePt t="50602" x="5557838" y="2447925"/>
          <p14:tracePt t="50619" x="5429250" y="2447925"/>
          <p14:tracePt t="50635" x="5300663" y="2447925"/>
          <p14:tracePt t="50652" x="5224463" y="2447925"/>
          <p14:tracePt t="50669" x="5167313" y="2447925"/>
          <p14:tracePt t="50685" x="5095875" y="2447925"/>
          <p14:tracePt t="50687" x="5067300" y="2447925"/>
          <p14:tracePt t="50702" x="5010150" y="2447925"/>
          <p14:tracePt t="50719" x="4991100" y="2447925"/>
          <p14:tracePt t="50736" x="4957763" y="2438400"/>
          <p14:tracePt t="50752" x="4914900" y="2438400"/>
          <p14:tracePt t="50769" x="4891088" y="2438400"/>
          <p14:tracePt t="50786" x="4872038" y="2438400"/>
          <p14:tracePt t="50802" x="4867275" y="2438400"/>
          <p14:tracePt t="50819" x="4862513" y="2438400"/>
          <p14:tracePt t="50836" x="4843463" y="2438400"/>
          <p14:tracePt t="50852" x="4824413" y="2438400"/>
          <p14:tracePt t="50854" x="4805363" y="2438400"/>
          <p14:tracePt t="50869" x="4791075" y="2438400"/>
          <p14:tracePt t="50886" x="4786313" y="2438400"/>
          <p14:tracePt t="50888" x="4781550" y="2438400"/>
          <p14:tracePt t="50903" x="4757738" y="2438400"/>
          <p14:tracePt t="50919" x="4705350" y="2438400"/>
          <p14:tracePt t="50936" x="4681538" y="2438400"/>
          <p14:tracePt t="50952" x="4667250" y="2443163"/>
          <p14:tracePt t="50955" x="4662488" y="2443163"/>
          <p14:tracePt t="51044" x="4657725" y="2443163"/>
          <p14:tracePt t="51060" x="4657725" y="2447925"/>
          <p14:tracePt t="51100" x="4652963" y="2452688"/>
          <p14:tracePt t="51107" x="4652963" y="2471738"/>
          <p14:tracePt t="51119" x="4643438" y="2538413"/>
          <p14:tracePt t="51136" x="4643438" y="2576513"/>
          <p14:tracePt t="51152" x="4633913" y="2757488"/>
          <p14:tracePt t="51155" x="4624388" y="2847975"/>
          <p14:tracePt t="51170" x="4624388" y="2971800"/>
          <p14:tracePt t="51186" x="4624388" y="3348038"/>
          <p14:tracePt t="51202" x="4605338" y="3519488"/>
          <p14:tracePt t="51219" x="4605338" y="3581400"/>
          <p14:tracePt t="51236" x="4605338" y="3810000"/>
          <p14:tracePt t="51252" x="4586288" y="3990975"/>
          <p14:tracePt t="51269" x="4576763" y="4086225"/>
          <p14:tracePt t="51286" x="4572000" y="4114800"/>
          <p14:tracePt t="51289" x="4572000" y="4167188"/>
          <p14:tracePt t="51302" x="4557713" y="4224338"/>
          <p14:tracePt t="51319" x="4548188" y="4267200"/>
          <p14:tracePt t="51336" x="4548188" y="4291013"/>
          <p14:tracePt t="51352" x="4543425" y="4314825"/>
          <p14:tracePt t="51369" x="4543425" y="4362450"/>
          <p14:tracePt t="51386" x="4533900" y="4467225"/>
          <p14:tracePt t="51389" x="4533900" y="4543425"/>
          <p14:tracePt t="51402" x="4533900" y="4581525"/>
          <p14:tracePt t="51420" x="4533900" y="4614863"/>
          <p14:tracePt t="51423" x="4533900" y="4619625"/>
          <p14:tracePt t="51436" x="4533900" y="4624388"/>
          <p14:tracePt t="51477" x="4533900" y="4629150"/>
          <p14:tracePt t="51488" x="4533900" y="4633913"/>
          <p14:tracePt t="51498" x="4533900" y="4638675"/>
          <p14:tracePt t="51510" x="4533900" y="4648200"/>
          <p14:tracePt t="51626" x="4533900" y="4652963"/>
          <p14:tracePt t="51636" x="4533900" y="4657725"/>
          <p14:tracePt t="51642" x="4538663" y="4657725"/>
          <p14:tracePt t="51707" x="4548188" y="4657725"/>
          <p14:tracePt t="51756" x="4552950" y="4657725"/>
          <p14:tracePt t="51766" x="4572000" y="4657725"/>
          <p14:tracePt t="51773" x="4638675" y="4667250"/>
          <p14:tracePt t="51786" x="4752975" y="4686300"/>
          <p14:tracePt t="51803" x="5067300" y="4733925"/>
          <p14:tracePt t="51819" x="5629275" y="4776788"/>
          <p14:tracePt t="51823" x="5843588" y="4791075"/>
          <p14:tracePt t="51836" x="6015038" y="4814888"/>
          <p14:tracePt t="51853" x="6572250" y="4843463"/>
          <p14:tracePt t="51870" x="6662738" y="4843463"/>
          <p14:tracePt t="51886" x="6829425" y="4843463"/>
          <p14:tracePt t="51889" x="6891338" y="4852988"/>
          <p14:tracePt t="51903" x="7010400" y="4852988"/>
          <p14:tracePt t="51920" x="7077075" y="4852988"/>
          <p14:tracePt t="51937" x="7134225" y="4852988"/>
          <p14:tracePt t="51953" x="7177088" y="4852988"/>
          <p14:tracePt t="51970" x="7186613" y="4852988"/>
          <p14:tracePt t="52014" x="7191375" y="4852988"/>
          <p14:tracePt t="52024" x="7200900" y="4852988"/>
          <p14:tracePt t="52037" x="7215188" y="4852988"/>
          <p14:tracePt t="52040" x="7239000" y="4852988"/>
          <p14:tracePt t="52053" x="7258050" y="4852988"/>
          <p14:tracePt t="52069" x="7272338" y="4852988"/>
          <p14:tracePt t="52192" x="7277100" y="4852988"/>
          <p14:tracePt t="52214" x="7281863" y="4843463"/>
          <p14:tracePt t="52219" x="7281863" y="4776788"/>
          <p14:tracePt t="52228" x="7281863" y="4676775"/>
          <p14:tracePt t="52236" x="7281863" y="4624388"/>
          <p14:tracePt t="52253" x="7281863" y="4400550"/>
          <p14:tracePt t="52270" x="7281863" y="4233863"/>
          <p14:tracePt t="52286" x="7281863" y="4043363"/>
          <p14:tracePt t="52303" x="7281863" y="3843338"/>
          <p14:tracePt t="52320" x="7281863" y="3638550"/>
          <p14:tracePt t="52336" x="7281863" y="3262313"/>
          <p14:tracePt t="52340" x="7291388" y="3171825"/>
          <p14:tracePt t="52353" x="7291388" y="3043238"/>
          <p14:tracePt t="52370" x="7291388" y="2995613"/>
          <p14:tracePt t="52386" x="7300913" y="2900363"/>
          <p14:tracePt t="52403" x="7300913" y="2805113"/>
          <p14:tracePt t="52420" x="7300913" y="2738438"/>
          <p14:tracePt t="52437" x="7300913" y="2686050"/>
          <p14:tracePt t="52453" x="7300913" y="2657475"/>
          <p14:tracePt t="52469" x="7300913" y="2552700"/>
          <p14:tracePt t="52486" x="7300913" y="2524125"/>
          <p14:tracePt t="52503" x="7300913" y="2519363"/>
          <p14:tracePt t="52519" x="7300913" y="2514600"/>
          <p14:tracePt t="52536" x="7300913" y="2481263"/>
          <p14:tracePt t="52553" x="7296150" y="2381250"/>
          <p14:tracePt t="52569" x="7286625" y="2262188"/>
          <p14:tracePt t="52571" x="7277100" y="2243138"/>
          <p14:tracePt t="52586" x="7277100" y="2228850"/>
          <p14:tracePt t="52778" x="7272338" y="2228850"/>
          <p14:tracePt t="53267" x="0" y="0"/>
        </p14:tracePtLst>
        <p14:tracePtLst>
          <p14:tracePt t="58244" x="3533775" y="2366963"/>
          <p14:tracePt t="58286" x="3529013" y="2366963"/>
          <p14:tracePt t="58350" x="3524250" y="2366963"/>
          <p14:tracePt t="58357" x="3524250" y="2357438"/>
          <p14:tracePt t="58366" x="3514725" y="2357438"/>
          <p14:tracePt t="58376" x="3481388" y="2343150"/>
          <p14:tracePt t="58389" x="3405188" y="2324100"/>
          <p14:tracePt t="58405" x="3067050" y="2271713"/>
          <p14:tracePt t="58422" x="2838450" y="2243138"/>
          <p14:tracePt t="58439" x="2605088" y="2209800"/>
          <p14:tracePt t="58455" x="2247900" y="2190750"/>
          <p14:tracePt t="58472" x="2047875" y="2190750"/>
          <p14:tracePt t="58475" x="1971675" y="2190750"/>
          <p14:tracePt t="58489" x="1905000" y="2190750"/>
          <p14:tracePt t="58506" x="1809750" y="2200275"/>
          <p14:tracePt t="58522" x="1733550" y="2243138"/>
          <p14:tracePt t="58539" x="1657350" y="2295525"/>
          <p14:tracePt t="58541" x="1609725" y="2343150"/>
          <p14:tracePt t="58555" x="1538288" y="2424113"/>
          <p14:tracePt t="58572" x="1452563" y="2543175"/>
          <p14:tracePt t="58589" x="1385888" y="2643188"/>
          <p14:tracePt t="58606" x="1300163" y="2771775"/>
          <p14:tracePt t="58610" x="1290638" y="2838450"/>
          <p14:tracePt t="58622" x="1271588" y="2905125"/>
          <p14:tracePt t="58639" x="1271588" y="3167063"/>
          <p14:tracePt t="58655" x="1276350" y="3271838"/>
          <p14:tracePt t="58672" x="1309688" y="3538538"/>
          <p14:tracePt t="58673" x="1319213" y="3643313"/>
          <p14:tracePt t="58689" x="1357313" y="3810000"/>
          <p14:tracePt t="58706" x="1443038" y="4010025"/>
          <p14:tracePt t="58722" x="1543050" y="4162425"/>
          <p14:tracePt t="58739" x="1643063" y="4291013"/>
          <p14:tracePt t="58755" x="1724025" y="4381500"/>
          <p14:tracePt t="58772" x="1838325" y="4481513"/>
          <p14:tracePt t="58789" x="1943100" y="4557713"/>
          <p14:tracePt t="58806" x="2076450" y="4595813"/>
          <p14:tracePt t="58822" x="2281238" y="4624388"/>
          <p14:tracePt t="58839" x="2600325" y="4643438"/>
          <p14:tracePt t="58855" x="2738438" y="4643438"/>
          <p14:tracePt t="58872" x="3128963" y="4624388"/>
          <p14:tracePt t="58889" x="3371850" y="4572000"/>
          <p14:tracePt t="58905" x="3724275" y="4471988"/>
          <p14:tracePt t="58922" x="3876675" y="4381500"/>
          <p14:tracePt t="58939" x="3971925" y="4267200"/>
          <p14:tracePt t="58955" x="4024313" y="4171950"/>
          <p14:tracePt t="58972" x="4062413" y="4024313"/>
          <p14:tracePt t="58989" x="4067175" y="3929063"/>
          <p14:tracePt t="59006" x="4067175" y="3738563"/>
          <p14:tracePt t="59022" x="4052888" y="3571875"/>
          <p14:tracePt t="59039" x="4005263" y="3414713"/>
          <p14:tracePt t="59056" x="3910013" y="3228975"/>
          <p14:tracePt t="59072" x="3843338" y="3114675"/>
          <p14:tracePt t="59089" x="3757613" y="2986088"/>
          <p14:tracePt t="59106" x="3595688" y="2828925"/>
          <p14:tracePt t="59109" x="3533775" y="2767013"/>
          <p14:tracePt t="59122" x="3476625" y="2709863"/>
          <p14:tracePt t="59139" x="3257550" y="2590800"/>
          <p14:tracePt t="59156" x="3043238" y="2500313"/>
          <p14:tracePt t="59172" x="2847975" y="2438400"/>
          <p14:tracePt t="59189" x="2624138" y="2366963"/>
          <p14:tracePt t="59206" x="2519363" y="2333625"/>
          <p14:tracePt t="59209" x="2376488" y="2300288"/>
          <p14:tracePt t="59223" x="2228850" y="2281238"/>
          <p14:tracePt t="59239" x="2171700" y="2276475"/>
          <p14:tracePt t="59256" x="2133600" y="2276475"/>
          <p14:tracePt t="59272" x="2085975" y="2276475"/>
          <p14:tracePt t="59289" x="2033588" y="2286000"/>
          <p14:tracePt t="59306" x="1957388" y="2319338"/>
          <p14:tracePt t="59309" x="1881188" y="2347913"/>
          <p14:tracePt t="59322" x="1847850" y="2371725"/>
          <p14:tracePt t="59339" x="1757363" y="2424113"/>
          <p14:tracePt t="59356" x="1681163" y="2466975"/>
          <p14:tracePt t="59373" x="1628775" y="2505075"/>
          <p14:tracePt t="59376" x="1614488" y="2538413"/>
          <p14:tracePt t="59389" x="1566863" y="2590800"/>
          <p14:tracePt t="59406" x="1538288" y="2638425"/>
          <p14:tracePt t="59422" x="1485900" y="2738438"/>
          <p14:tracePt t="59439" x="1466850" y="2895600"/>
          <p14:tracePt t="59456" x="1466850" y="3048000"/>
          <p14:tracePt t="59473" x="1466850" y="3219450"/>
          <p14:tracePt t="59489" x="1500188" y="3467100"/>
          <p14:tracePt t="59506" x="1519238" y="3495675"/>
          <p14:tracePt t="59522" x="1538288" y="3514725"/>
          <p14:tracePt t="59539" x="1576388" y="3576638"/>
          <p14:tracePt t="59556" x="1638300" y="3657600"/>
          <p14:tracePt t="59572" x="1747838" y="3786188"/>
          <p14:tracePt t="59589" x="1866900" y="3881438"/>
          <p14:tracePt t="59606" x="1966913" y="3957638"/>
          <p14:tracePt t="59608" x="2024063" y="3986213"/>
          <p14:tracePt t="59622" x="2119313" y="4029075"/>
          <p14:tracePt t="59639" x="2243138" y="4071938"/>
          <p14:tracePt t="59656" x="2414588" y="4133850"/>
          <p14:tracePt t="59672" x="2619375" y="4195763"/>
          <p14:tracePt t="59674" x="2847975" y="4262438"/>
          <p14:tracePt t="59689" x="3086100" y="4271963"/>
          <p14:tracePt t="59706" x="3186113" y="4271963"/>
          <p14:tracePt t="59722" x="3328988" y="4271963"/>
          <p14:tracePt t="59739" x="3471863" y="4271963"/>
          <p14:tracePt t="59756" x="3505200" y="4271963"/>
          <p14:tracePt t="59773" x="3538538" y="4271963"/>
          <p14:tracePt t="59789" x="3571875" y="4271963"/>
          <p14:tracePt t="59806" x="3586163" y="4271963"/>
          <p14:tracePt t="59823" x="3609975" y="4271963"/>
          <p14:tracePt t="59839" x="3629025" y="4271963"/>
          <p14:tracePt t="59872" x="3633788" y="4271963"/>
          <p14:tracePt t="62303" x="0" y="0"/>
        </p14:tracePtLst>
        <p14:tracePtLst>
          <p14:tracePt t="63470" x="5719763" y="2890838"/>
          <p14:tracePt t="63522" x="5719763" y="2886075"/>
          <p14:tracePt t="63593" x="5719763" y="2876550"/>
          <p14:tracePt t="63596" x="5695950" y="2833688"/>
          <p14:tracePt t="63609" x="5634038" y="2762250"/>
          <p14:tracePt t="63624" x="5510213" y="2595563"/>
          <p14:tracePt t="63641" x="5272088" y="2347913"/>
          <p14:tracePt t="63657" x="5105400" y="2214563"/>
          <p14:tracePt t="63674" x="4967288" y="2133600"/>
          <p14:tracePt t="63691" x="4824413" y="2071688"/>
          <p14:tracePt t="63707" x="4795838" y="2066925"/>
          <p14:tracePt t="63724" x="4695825" y="2019300"/>
          <p14:tracePt t="63727" x="4638675" y="2000250"/>
          <p14:tracePt t="63741" x="4586288" y="1985963"/>
          <p14:tracePt t="63757" x="4324350" y="1924050"/>
          <p14:tracePt t="63774" x="4248150" y="1914525"/>
          <p14:tracePt t="63791" x="3957638" y="1900238"/>
          <p14:tracePt t="63793" x="3819525" y="1900238"/>
          <p14:tracePt t="63807" x="3567113" y="1890713"/>
          <p14:tracePt t="63824" x="3324225" y="1890713"/>
          <p14:tracePt t="63841" x="3024188" y="1890713"/>
          <p14:tracePt t="63858" x="2938463" y="1890713"/>
          <p14:tracePt t="63860" x="2857500" y="1895475"/>
          <p14:tracePt t="63874" x="2728913" y="1914525"/>
          <p14:tracePt t="63891" x="2633663" y="1943100"/>
          <p14:tracePt t="63908" x="2547938" y="1976438"/>
          <p14:tracePt t="63924" x="2457450" y="2028825"/>
          <p14:tracePt t="63941" x="2343150" y="2105025"/>
          <p14:tracePt t="63958" x="2262188" y="2181225"/>
          <p14:tracePt t="63961" x="2219325" y="2205038"/>
          <p14:tracePt t="63974" x="2181225" y="2238375"/>
          <p14:tracePt t="63991" x="2090738" y="2324100"/>
          <p14:tracePt t="64008" x="2043113" y="2376488"/>
          <p14:tracePt t="64025" x="1990725" y="2452688"/>
          <p14:tracePt t="64041" x="1957388" y="2528888"/>
          <p14:tracePt t="64058" x="1924050" y="2595563"/>
          <p14:tracePt t="64074" x="1919288" y="2624138"/>
          <p14:tracePt t="64091" x="1890713" y="2705100"/>
          <p14:tracePt t="64108" x="1881188" y="2752725"/>
          <p14:tracePt t="64124" x="1881188" y="2795588"/>
          <p14:tracePt t="64141" x="1881188" y="2871788"/>
          <p14:tracePt t="64158" x="1881188" y="2928938"/>
          <p14:tracePt t="64174" x="1881188" y="3005138"/>
          <p14:tracePt t="64191" x="1881188" y="3081338"/>
          <p14:tracePt t="64208" x="1890713" y="3152775"/>
          <p14:tracePt t="64224" x="1933575" y="3295650"/>
          <p14:tracePt t="64241" x="1957388" y="3405188"/>
          <p14:tracePt t="64258" x="1981200" y="3476625"/>
          <p14:tracePt t="64274" x="2000250" y="3557588"/>
          <p14:tracePt t="64291" x="2024063" y="3619500"/>
          <p14:tracePt t="64308" x="2033588" y="3652838"/>
          <p14:tracePt t="64324" x="2047875" y="3676650"/>
          <p14:tracePt t="64341" x="2062163" y="3714750"/>
          <p14:tracePt t="64358" x="2081213" y="3738563"/>
          <p14:tracePt t="64359" x="2085975" y="3743325"/>
          <p14:tracePt t="64374" x="2109788" y="3776663"/>
          <p14:tracePt t="64391" x="2114550" y="3790950"/>
          <p14:tracePt t="64408" x="2133600" y="3819525"/>
          <p14:tracePt t="64424" x="2162175" y="3852863"/>
          <p14:tracePt t="64425" x="2176463" y="3867150"/>
          <p14:tracePt t="64441" x="2209800" y="3900488"/>
          <p14:tracePt t="64458" x="2300288" y="3957638"/>
          <p14:tracePt t="64474" x="2395538" y="4019550"/>
          <p14:tracePt t="64491" x="2519363" y="4105275"/>
          <p14:tracePt t="64508" x="2600325" y="4176713"/>
          <p14:tracePt t="64524" x="2700338" y="4243388"/>
          <p14:tracePt t="64541" x="2743200" y="4276725"/>
          <p14:tracePt t="64558" x="2795588" y="4310063"/>
          <p14:tracePt t="64574" x="2871788" y="4357688"/>
          <p14:tracePt t="64591" x="2943225" y="4400550"/>
          <p14:tracePt t="64608" x="3033713" y="4443413"/>
          <p14:tracePt t="64624" x="3167063" y="4500563"/>
          <p14:tracePt t="64642" x="3333750" y="4557713"/>
          <p14:tracePt t="64658" x="3433763" y="4591050"/>
          <p14:tracePt t="64674" x="3509963" y="4610100"/>
          <p14:tracePt t="64691" x="3686175" y="4648200"/>
          <p14:tracePt t="64708" x="3819525" y="4676775"/>
          <p14:tracePt t="64724" x="4019550" y="4695825"/>
          <p14:tracePt t="64741" x="4148138" y="4705350"/>
          <p14:tracePt t="64758" x="4514850" y="4719638"/>
          <p14:tracePt t="64775" x="4719638" y="4729163"/>
          <p14:tracePt t="64791" x="4924425" y="4748213"/>
          <p14:tracePt t="64808" x="5114925" y="4767263"/>
          <p14:tracePt t="64825" x="5319713" y="4767263"/>
          <p14:tracePt t="64841" x="5443538" y="4767263"/>
          <p14:tracePt t="64843" x="5472113" y="4767263"/>
          <p14:tracePt t="64858" x="5500688" y="4767263"/>
          <p14:tracePt t="64875" x="5567363" y="4767263"/>
          <p14:tracePt t="64891" x="5638800" y="4767263"/>
          <p14:tracePt t="64908" x="5695950" y="4767263"/>
          <p14:tracePt t="64909" x="5715000" y="4767263"/>
          <p14:tracePt t="64925" x="5781675" y="4757738"/>
          <p14:tracePt t="64941" x="5810250" y="4748213"/>
          <p14:tracePt t="64958" x="5867400" y="4743450"/>
          <p14:tracePt t="64975" x="5948363" y="4729163"/>
          <p14:tracePt t="64991" x="6081713" y="4686300"/>
          <p14:tracePt t="65008" x="6110288" y="4676775"/>
          <p14:tracePt t="65011" x="6167438" y="4657725"/>
          <p14:tracePt t="65025" x="6281738" y="4591050"/>
          <p14:tracePt t="65041" x="6396038" y="4495800"/>
          <p14:tracePt t="65058" x="6481763" y="4391025"/>
          <p14:tracePt t="65075" x="6572250" y="4214813"/>
          <p14:tracePt t="65091" x="6610350" y="4095750"/>
          <p14:tracePt t="65108" x="6610350" y="3967163"/>
          <p14:tracePt t="65111" x="6610350" y="3876675"/>
          <p14:tracePt t="65125" x="6619875" y="3810000"/>
          <p14:tracePt t="65142" x="6619875" y="3719513"/>
          <p14:tracePt t="65158" x="6615113" y="3652838"/>
          <p14:tracePt t="65175" x="6591300" y="3529013"/>
          <p14:tracePt t="65191" x="6567488" y="3443288"/>
          <p14:tracePt t="65208" x="6538913" y="3400425"/>
          <p14:tracePt t="65225" x="6505575" y="3305175"/>
          <p14:tracePt t="65241" x="6462713" y="3228975"/>
          <p14:tracePt t="65258" x="6429375" y="3167063"/>
          <p14:tracePt t="65275" x="6376988" y="3081338"/>
          <p14:tracePt t="65291" x="6324600" y="3000375"/>
          <p14:tracePt t="65308" x="6286500" y="2947988"/>
          <p14:tracePt t="65325" x="6257925" y="2919413"/>
          <p14:tracePt t="65341" x="6248400" y="2900363"/>
          <p14:tracePt t="65358" x="6229350" y="2890838"/>
          <p14:tracePt t="65375" x="6229350" y="2886075"/>
          <p14:tracePt t="66080" x="6224588" y="2876550"/>
          <p14:tracePt t="66090" x="6210300" y="2857500"/>
          <p14:tracePt t="66095" x="6196013" y="2838450"/>
          <p14:tracePt t="66108" x="6176963" y="2814638"/>
          <p14:tracePt t="66125" x="6119813" y="2762250"/>
          <p14:tracePt t="66142" x="6024563" y="2676525"/>
          <p14:tracePt t="66160" x="5991225" y="2652713"/>
          <p14:tracePt t="66175" x="5986463" y="2647950"/>
          <p14:tracePt t="66192" x="5976938" y="2647950"/>
          <p14:tracePt t="66208" x="5967413" y="2638425"/>
          <p14:tracePt t="66211" x="5957888" y="2633663"/>
          <p14:tracePt t="66226" x="5948363" y="2628900"/>
          <p14:tracePt t="66229" x="5934075" y="2624138"/>
          <p14:tracePt t="66242" x="5915025" y="2614613"/>
          <p14:tracePt t="66259" x="5862638" y="2590800"/>
          <p14:tracePt t="66275" x="5819775" y="2571750"/>
          <p14:tracePt t="66292" x="5795963" y="2562225"/>
          <p14:tracePt t="66308" x="5776913" y="2557463"/>
          <p14:tracePt t="66325" x="5767388" y="2557463"/>
          <p14:tracePt t="66342" x="5729288" y="2528888"/>
          <p14:tracePt t="66358" x="5700713" y="2519363"/>
          <p14:tracePt t="66375" x="5686425" y="2509838"/>
          <p14:tracePt t="66392" x="5657850" y="2490788"/>
          <p14:tracePt t="66409" x="5610225" y="2476500"/>
          <p14:tracePt t="66425" x="5572125" y="2447925"/>
          <p14:tracePt t="66427" x="5553075" y="2443163"/>
          <p14:tracePt t="66442" x="5529263" y="2428875"/>
          <p14:tracePt t="66459" x="5486400" y="2400300"/>
          <p14:tracePt t="66475" x="5476875" y="2390775"/>
          <p14:tracePt t="66492" x="5472113" y="2386013"/>
          <p14:tracePt t="66509" x="5467350" y="2381250"/>
          <p14:tracePt t="67690" x="5467350" y="2390775"/>
          <p14:tracePt t="67700" x="5467350" y="2428875"/>
          <p14:tracePt t="67709" x="5467350" y="2476500"/>
          <p14:tracePt t="67726" x="5467350" y="2619375"/>
          <p14:tracePt t="67744" x="5448300" y="2900363"/>
          <p14:tracePt t="67759" x="5424488" y="3243263"/>
          <p14:tracePt t="67776" x="5424488" y="3328988"/>
          <p14:tracePt t="67793" x="5414963" y="3471863"/>
          <p14:tracePt t="67809" x="5414963" y="3690938"/>
          <p14:tracePt t="67826" x="5400675" y="3886200"/>
          <p14:tracePt t="67842" x="5391150" y="4029075"/>
          <p14:tracePt t="67859" x="5381625" y="4133850"/>
          <p14:tracePt t="67877" x="5376863" y="4219575"/>
          <p14:tracePt t="67892" x="5372100" y="4262438"/>
          <p14:tracePt t="67909" x="5372100" y="4291013"/>
          <p14:tracePt t="67926" x="5362575" y="4410075"/>
          <p14:tracePt t="67942" x="5362575" y="4486275"/>
          <p14:tracePt t="67959" x="5362575" y="4557713"/>
          <p14:tracePt t="67976" x="5357813" y="4567238"/>
          <p14:tracePt t="68224" x="5357813" y="4562475"/>
          <p14:tracePt t="68234" x="5357813" y="4538663"/>
          <p14:tracePt t="68244" x="5357813" y="4505325"/>
          <p14:tracePt t="68259" x="5357813" y="4386263"/>
          <p14:tracePt t="68277" x="5357813" y="4224338"/>
          <p14:tracePt t="68293" x="5357813" y="4019550"/>
          <p14:tracePt t="68310" x="5362575" y="3648075"/>
          <p14:tracePt t="68326" x="5376863" y="3443288"/>
          <p14:tracePt t="68343" x="5376863" y="3138488"/>
          <p14:tracePt t="68359" x="5376863" y="3038475"/>
          <p14:tracePt t="68376" x="5367338" y="2724150"/>
          <p14:tracePt t="68393" x="5367338" y="2619375"/>
          <p14:tracePt t="68409" x="5357813" y="2557463"/>
          <p14:tracePt t="68411" x="5357813" y="2528888"/>
          <p14:tracePt t="68426" x="5357813" y="2514600"/>
          <p14:tracePt t="68443" x="5357813" y="2509838"/>
          <p14:tracePt t="68459" x="5357813" y="2486025"/>
          <p14:tracePt t="68476" x="5357813" y="2414588"/>
          <p14:tracePt t="68493" x="5357813" y="2395538"/>
          <p14:tracePt t="68509" x="5357813" y="2371725"/>
          <p14:tracePt t="68526" x="5357813" y="2314575"/>
          <p14:tracePt t="68543" x="5357813" y="2271713"/>
          <p14:tracePt t="68546" x="5357813" y="2266950"/>
          <p14:tracePt t="68559" x="5357813" y="2257425"/>
          <p14:tracePt t="68576" x="5357813" y="2233613"/>
          <p14:tracePt t="68593" x="5353050" y="2228850"/>
          <p14:tracePt t="69066" x="5353050" y="2238375"/>
          <p14:tracePt t="69076" x="5353050" y="2276475"/>
          <p14:tracePt t="69082" x="5343525" y="2328863"/>
          <p14:tracePt t="69094" x="5334000" y="2395538"/>
          <p14:tracePt t="69110" x="5314950" y="2552700"/>
          <p14:tracePt t="69126" x="5295900" y="2671763"/>
          <p14:tracePt t="69143" x="5276850" y="2838450"/>
          <p14:tracePt t="69160" x="5276850" y="3052763"/>
          <p14:tracePt t="69176" x="5267325" y="3305175"/>
          <p14:tracePt t="69193" x="5243513" y="3557588"/>
          <p14:tracePt t="69210" x="5224463" y="3824288"/>
          <p14:tracePt t="69226" x="5210175" y="4090988"/>
          <p14:tracePt t="69243" x="5191125" y="4248150"/>
          <p14:tracePt t="69260" x="5191125" y="4276725"/>
          <p14:tracePt t="69276" x="5191125" y="4295775"/>
          <p14:tracePt t="69338" x="5191125" y="4300538"/>
          <p14:tracePt t="69351" x="5191125" y="4319588"/>
          <p14:tracePt t="69360" x="5191125" y="4348163"/>
          <p14:tracePt t="69364" x="5191125" y="4367213"/>
          <p14:tracePt t="69376" x="5191125" y="4381500"/>
          <p14:tracePt t="69394" x="5186363" y="4381500"/>
          <p14:tracePt t="69430" x="5195888" y="4381500"/>
          <p14:tracePt t="69440" x="5205413" y="4381500"/>
          <p14:tracePt t="69444" x="5210175" y="4376738"/>
          <p14:tracePt t="69460" x="5219700" y="4333875"/>
          <p14:tracePt t="69477" x="5219700" y="3919538"/>
          <p14:tracePt t="69493" x="5219700" y="3814763"/>
          <p14:tracePt t="69510" x="5219700" y="3662363"/>
          <p14:tracePt t="69527" x="5229225" y="3409950"/>
          <p14:tracePt t="69543" x="5238750" y="3267075"/>
          <p14:tracePt t="69560" x="5248275" y="3100388"/>
          <p14:tracePt t="69576" x="5248275" y="2924175"/>
          <p14:tracePt t="69593" x="5248275" y="2795588"/>
          <p14:tracePt t="69597" x="5248275" y="2719388"/>
          <p14:tracePt t="69610" x="5248275" y="2643188"/>
          <p14:tracePt t="69626" x="5248275" y="2452688"/>
          <p14:tracePt t="69643" x="5248275" y="2409825"/>
          <p14:tracePt t="70014" x="5253038" y="2409825"/>
          <p14:tracePt t="70309" x="5253038" y="2419350"/>
          <p14:tracePt t="70319" x="5253038" y="2447925"/>
          <p14:tracePt t="70328" x="5253038" y="2495550"/>
          <p14:tracePt t="70343" x="5262563" y="2647950"/>
          <p14:tracePt t="70360" x="5262563" y="2852738"/>
          <p14:tracePt t="70377" x="5262563" y="3076575"/>
          <p14:tracePt t="70393" x="5262563" y="3233738"/>
          <p14:tracePt t="70410" x="5262563" y="3300413"/>
          <p14:tracePt t="70427" x="5272088" y="3395663"/>
          <p14:tracePt t="70443" x="5272088" y="3433763"/>
          <p14:tracePt t="70460" x="5276850" y="3490913"/>
          <p14:tracePt t="70477" x="5286375" y="3581400"/>
          <p14:tracePt t="70494" x="5286375" y="3590925"/>
          <p14:tracePt t="70510" x="5286375" y="3595688"/>
          <p14:tracePt t="70530" x="5286375" y="3600450"/>
          <p14:tracePt t="70543" x="5286375" y="3605213"/>
          <p14:tracePt t="70560" x="5286375" y="3638550"/>
          <p14:tracePt t="70577" x="5286375" y="3705225"/>
          <p14:tracePt t="70593" x="5286375" y="3762375"/>
          <p14:tracePt t="70610" x="5281613" y="3824288"/>
          <p14:tracePt t="71087" x="0" y="0"/>
        </p14:tracePtLst>
        <p14:tracePtLst>
          <p14:tracePt t="74983" x="5457825" y="3409950"/>
          <p14:tracePt t="75023" x="5457825" y="3414713"/>
          <p14:tracePt t="75048" x="5457825" y="3419475"/>
          <p14:tracePt t="75057" x="5457825" y="3438525"/>
          <p14:tracePt t="75063" x="5462588" y="3476625"/>
          <p14:tracePt t="75079" x="5462588" y="3495675"/>
          <p14:tracePt t="75095" x="5462588" y="3586163"/>
          <p14:tracePt t="75112" x="5462588" y="3690938"/>
          <p14:tracePt t="75113" x="5462588" y="3752850"/>
          <p14:tracePt t="75129" x="5457825" y="3967163"/>
          <p14:tracePt t="75145" x="5448300" y="4157663"/>
          <p14:tracePt t="75162" x="5429250" y="4238625"/>
          <p14:tracePt t="75179" x="5405438" y="4343400"/>
          <p14:tracePt t="75195" x="5395913" y="4352925"/>
          <p14:tracePt t="75212" x="5391150" y="4362450"/>
          <p14:tracePt t="75229" x="5372100" y="4395788"/>
          <p14:tracePt t="75245" x="5348288" y="4414838"/>
          <p14:tracePt t="75262" x="5334000" y="4433888"/>
          <p14:tracePt t="75279" x="5295900" y="4462463"/>
          <p14:tracePt t="75295" x="5200650" y="4533900"/>
          <p14:tracePt t="75312" x="5038725" y="4624388"/>
          <p14:tracePt t="75315" x="4995863" y="4643438"/>
          <p14:tracePt t="75329" x="4929188" y="4662488"/>
          <p14:tracePt t="75345" x="4786313" y="4691063"/>
          <p14:tracePt t="75362" x="4643438" y="4691063"/>
          <p14:tracePt t="75379" x="4433888" y="4633913"/>
          <p14:tracePt t="75382" x="4319588" y="4576763"/>
          <p14:tracePt t="75395" x="4062413" y="4514850"/>
          <p14:tracePt t="75412" x="3957638" y="4505325"/>
          <p14:tracePt t="75429" x="3781425" y="4495800"/>
          <p14:tracePt t="75445" x="3533775" y="4452938"/>
          <p14:tracePt t="75462" x="3467100" y="4433888"/>
          <p14:tracePt t="75479" x="3181350" y="4300538"/>
          <p14:tracePt t="75495" x="3019425" y="4219575"/>
          <p14:tracePt t="75512" x="2947988" y="4181475"/>
          <p14:tracePt t="75515" x="2881313" y="4138613"/>
          <p14:tracePt t="75529" x="2738438" y="4038600"/>
          <p14:tracePt t="75546" x="2614613" y="3848100"/>
          <p14:tracePt t="75562" x="2538413" y="3614738"/>
          <p14:tracePt t="75579" x="2519363" y="3471863"/>
          <p14:tracePt t="75596" x="2519363" y="3371850"/>
          <p14:tracePt t="75612" x="2519363" y="3228975"/>
          <p14:tracePt t="75629" x="2552700" y="3109913"/>
          <p14:tracePt t="75646" x="2647950" y="2933700"/>
          <p14:tracePt t="75663" x="2771775" y="2747963"/>
          <p14:tracePt t="75679" x="2819400" y="2700338"/>
          <p14:tracePt t="75696" x="2952750" y="2562225"/>
          <p14:tracePt t="75712" x="3043238" y="2466975"/>
          <p14:tracePt t="75730" x="3124200" y="2405063"/>
          <p14:tracePt t="75732" x="3148013" y="2390775"/>
          <p14:tracePt t="75746" x="3186113" y="2376488"/>
          <p14:tracePt t="75764" x="3228975" y="2376488"/>
          <p14:tracePt t="75779" x="3286125" y="2376488"/>
          <p14:tracePt t="75797" x="3381375" y="2376488"/>
          <p14:tracePt t="75801" x="3448050" y="2376488"/>
          <p14:tracePt t="75812" x="3529013" y="2400300"/>
          <p14:tracePt t="75829" x="3748088" y="2476500"/>
          <p14:tracePt t="75845" x="4019550" y="2576513"/>
          <p14:tracePt t="75862" x="4376738" y="2709863"/>
          <p14:tracePt t="75879" x="4572000" y="2762250"/>
          <p14:tracePt t="75896" x="4719638" y="2843213"/>
          <p14:tracePt t="75897" x="4843463" y="2905125"/>
          <p14:tracePt t="75913" x="4914900" y="2967038"/>
          <p14:tracePt t="75929" x="5048250" y="3124200"/>
          <p14:tracePt t="75946" x="5172075" y="3300413"/>
          <p14:tracePt t="75962" x="5281613" y="3519488"/>
          <p14:tracePt t="75965" x="5314950" y="3590925"/>
          <p14:tracePt t="75979" x="5353050" y="3724275"/>
          <p14:tracePt t="75996" x="5362575" y="3786188"/>
          <p14:tracePt t="76000" x="5381625" y="3914775"/>
          <p14:tracePt t="76012" x="5381625" y="3990975"/>
          <p14:tracePt t="76029" x="5381625" y="4248150"/>
          <p14:tracePt t="76046" x="5300663" y="4462463"/>
          <p14:tracePt t="76062" x="5238750" y="4552950"/>
          <p14:tracePt t="76079" x="5191125" y="4595813"/>
          <p14:tracePt t="76096" x="5157788" y="4624388"/>
          <p14:tracePt t="76112" x="5100638" y="4691063"/>
          <p14:tracePt t="76129" x="5057775" y="4719638"/>
          <p14:tracePt t="76146" x="5024438" y="4724400"/>
          <p14:tracePt t="76163" x="5014913" y="4724400"/>
          <p14:tracePt t="76179" x="5010150" y="4724400"/>
          <p14:tracePt t="76199" x="5005388" y="4724400"/>
          <p14:tracePt t="76222" x="5000625" y="4724400"/>
          <p14:tracePt t="76231" x="4995863" y="4724400"/>
          <p14:tracePt t="76246" x="4986338" y="4724400"/>
          <p14:tracePt t="76262" x="4876800" y="4724400"/>
          <p14:tracePt t="76264" x="4748213" y="4724400"/>
          <p14:tracePt t="76279" x="4224338" y="4691063"/>
          <p14:tracePt t="76296" x="3795713" y="4605338"/>
          <p14:tracePt t="76312" x="3586163" y="4533900"/>
          <p14:tracePt t="76329" x="2900363" y="4238625"/>
          <p14:tracePt t="76346" x="2647950" y="4090988"/>
          <p14:tracePt t="76362" x="2462213" y="3967163"/>
          <p14:tracePt t="76379" x="2257425" y="3795713"/>
          <p14:tracePt t="76396" x="2138363" y="3652838"/>
          <p14:tracePt t="76397" x="2109788" y="3595688"/>
          <p14:tracePt t="76412" x="2090738" y="3543300"/>
          <p14:tracePt t="76429" x="2071688" y="3433763"/>
          <p14:tracePt t="76446" x="2071688" y="3367088"/>
          <p14:tracePt t="76462" x="2071688" y="3281363"/>
          <p14:tracePt t="76480" x="2071688" y="3214688"/>
          <p14:tracePt t="76496" x="2105025" y="3105150"/>
          <p14:tracePt t="76513" x="2133600" y="3038475"/>
          <p14:tracePt t="76529" x="2400300" y="2800350"/>
          <p14:tracePt t="76546" x="2600325" y="2705100"/>
          <p14:tracePt t="76563" x="2838450" y="2609850"/>
          <p14:tracePt t="76579" x="3200400" y="2486025"/>
          <p14:tracePt t="76596" x="3552825" y="2352675"/>
          <p14:tracePt t="76613" x="3995738" y="2209800"/>
          <p14:tracePt t="76629" x="4314825" y="2114550"/>
          <p14:tracePt t="76646" x="4619625" y="2062163"/>
          <p14:tracePt t="76663" x="4710113" y="2062163"/>
          <p14:tracePt t="76666" x="4729163" y="2062163"/>
          <p14:tracePt t="76679" x="4752975" y="2062163"/>
          <p14:tracePt t="76696" x="4833938" y="2100263"/>
          <p14:tracePt t="76713" x="4881563" y="2147888"/>
          <p14:tracePt t="76729" x="5014913" y="2281238"/>
          <p14:tracePt t="76734" x="5167313" y="2433638"/>
          <p14:tracePt t="76746" x="5238750" y="2514600"/>
          <p14:tracePt t="76763" x="5395913" y="2681288"/>
          <p14:tracePt t="76779" x="5453063" y="2738438"/>
          <p14:tracePt t="76797" x="5491163" y="2805113"/>
          <p14:tracePt t="76813" x="5524500" y="2886075"/>
          <p14:tracePt t="76829" x="5562600" y="2995613"/>
          <p14:tracePt t="76846" x="5581650" y="3100388"/>
          <p14:tracePt t="76863" x="5591175" y="3305175"/>
          <p14:tracePt t="76879" x="5591175" y="3371850"/>
          <p14:tracePt t="76896" x="5591175" y="3405188"/>
          <p14:tracePt t="76913" x="5591175" y="3452813"/>
          <p14:tracePt t="76929" x="5586413" y="3524250"/>
          <p14:tracePt t="76946" x="5581650" y="3605213"/>
          <p14:tracePt t="76963" x="5562600" y="3671888"/>
          <p14:tracePt t="76979" x="5557838" y="3738563"/>
          <p14:tracePt t="76996" x="5557838" y="3762375"/>
          <p14:tracePt t="77013" x="5548313" y="3790950"/>
          <p14:tracePt t="77029" x="5529263" y="3852863"/>
          <p14:tracePt t="77046" x="5514975" y="3895725"/>
          <p14:tracePt t="77063" x="5500688" y="3910013"/>
          <p14:tracePt t="77079" x="5467350" y="3957638"/>
          <p14:tracePt t="77096" x="5448300" y="3976688"/>
          <p14:tracePt t="77113" x="5424488" y="4019550"/>
          <p14:tracePt t="77129" x="5391150" y="4100513"/>
          <p14:tracePt t="77146" x="5372100" y="4143375"/>
          <p14:tracePt t="77163" x="5353050" y="4176713"/>
          <p14:tracePt t="77179" x="5334000" y="4195763"/>
          <p14:tracePt t="77196" x="5329238" y="4200525"/>
          <p14:tracePt t="77197" x="5314950" y="4205288"/>
          <p14:tracePt t="77213" x="5295900" y="4224338"/>
          <p14:tracePt t="77229" x="5267325" y="4243388"/>
          <p14:tracePt t="77246" x="5253038" y="4262438"/>
          <p14:tracePt t="77263" x="5233988" y="4276725"/>
          <p14:tracePt t="77762" x="5229225" y="4276725"/>
          <p14:tracePt t="77773" x="5214938" y="4276725"/>
          <p14:tracePt t="77780" x="5205413" y="4281488"/>
          <p14:tracePt t="77797" x="5195888" y="4281488"/>
          <p14:tracePt t="77857" x="5191125" y="4281488"/>
          <p14:tracePt t="77878" x="5186363" y="4281488"/>
          <p14:tracePt t="77888" x="5181600" y="4281488"/>
          <p14:tracePt t="77904" x="5176838" y="4281488"/>
          <p14:tracePt t="77913" x="5153025" y="4281488"/>
          <p14:tracePt t="77930" x="4991100" y="4248150"/>
          <p14:tracePt t="77946" x="4795838" y="4195763"/>
          <p14:tracePt t="77948" x="4605338" y="4133850"/>
          <p14:tracePt t="77963" x="4295775" y="3995738"/>
          <p14:tracePt t="77981" x="4081463" y="3910013"/>
          <p14:tracePt t="77997" x="3148013" y="3400425"/>
          <p14:tracePt t="78013" x="2814638" y="3200400"/>
          <p14:tracePt t="78030" x="2605088" y="3048000"/>
          <p14:tracePt t="78047" x="2371725" y="2828925"/>
          <p14:tracePt t="78063" x="2290763" y="2681288"/>
          <p14:tracePt t="78080" x="2271713" y="2562225"/>
          <p14:tracePt t="78083" x="2271713" y="2509838"/>
          <p14:tracePt t="78096" x="2276475" y="2466975"/>
          <p14:tracePt t="78113" x="2328863" y="2381250"/>
          <p14:tracePt t="78130" x="2386013" y="2324100"/>
          <p14:tracePt t="78146" x="2481263" y="2238375"/>
          <p14:tracePt t="78163" x="2671763" y="2047875"/>
          <p14:tracePt t="78180" x="2847975" y="1933575"/>
          <p14:tracePt t="78197" x="3043238" y="1881188"/>
          <p14:tracePt t="78213" x="3324225" y="1857375"/>
          <p14:tracePt t="78216" x="3438525" y="1857375"/>
          <p14:tracePt t="78230" x="3614738" y="1862138"/>
          <p14:tracePt t="78247" x="3771900" y="1881188"/>
          <p14:tracePt t="78263" x="3895725" y="1890713"/>
          <p14:tracePt t="78280" x="4129088" y="1914525"/>
          <p14:tracePt t="78282" x="4252913" y="1933575"/>
          <p14:tracePt t="78296" x="4557713" y="2019300"/>
          <p14:tracePt t="78313" x="5067300" y="2214563"/>
          <p14:tracePt t="78330" x="5334000" y="2343150"/>
          <p14:tracePt t="78347" x="5519738" y="2447925"/>
          <p14:tracePt t="78363" x="5662613" y="2547938"/>
          <p14:tracePt t="78380" x="5710238" y="2590800"/>
          <p14:tracePt t="78397" x="5719763" y="2609850"/>
          <p14:tracePt t="78413" x="5719763" y="2614613"/>
          <p14:tracePt t="78430" x="5719763" y="2619375"/>
          <p14:tracePt t="78447" x="5719763" y="2628900"/>
          <p14:tracePt t="78463" x="5719763" y="2647950"/>
          <p14:tracePt t="78480" x="5719763" y="2700338"/>
          <p14:tracePt t="78483" x="5719763" y="2728913"/>
          <p14:tracePt t="78497" x="5719763" y="2767013"/>
          <p14:tracePt t="78513" x="5719763" y="2795588"/>
          <p14:tracePt t="78530" x="5719763" y="2871788"/>
          <p14:tracePt t="78547" x="5715000" y="3128963"/>
          <p14:tracePt t="78563" x="5695950" y="3343275"/>
          <p14:tracePt t="78580" x="5653088" y="3505200"/>
          <p14:tracePt t="78597" x="5634038" y="3619500"/>
          <p14:tracePt t="78613" x="5619750" y="3700463"/>
          <p14:tracePt t="78630" x="5619750" y="3724275"/>
          <p14:tracePt t="78647" x="5619750" y="3729038"/>
          <p14:tracePt t="78942" x="0" y="0"/>
        </p14:tracePtLst>
        <p14:tracePtLst>
          <p14:tracePt t="79728" x="6472238" y="2490788"/>
          <p14:tracePt t="79734" x="6486525" y="2528888"/>
          <p14:tracePt t="79747" x="6524625" y="2609850"/>
          <p14:tracePt t="79764" x="6891338" y="3533775"/>
          <p14:tracePt t="79781" x="6967538" y="4052888"/>
          <p14:tracePt t="79797" x="6943725" y="4505325"/>
          <p14:tracePt t="79814" x="6919913" y="4672013"/>
          <p14:tracePt t="79831" x="6896100" y="4748213"/>
          <p14:tracePt t="79847" x="6867525" y="4791075"/>
          <p14:tracePt t="79864" x="6838950" y="4833938"/>
          <p14:tracePt t="79881" x="6772275" y="4900613"/>
          <p14:tracePt t="79897" x="6691313" y="4972050"/>
          <p14:tracePt t="79900" x="6634163" y="5010150"/>
          <p14:tracePt t="79914" x="6591300" y="5029200"/>
          <p14:tracePt t="79931" x="6519863" y="5043488"/>
          <p14:tracePt t="79947" x="6453188" y="5048250"/>
          <p14:tracePt t="79964" x="6286500" y="5043488"/>
          <p14:tracePt t="79965" x="6210300" y="5043488"/>
          <p14:tracePt t="79981" x="6043613" y="5043488"/>
          <p14:tracePt t="79997" x="5772150" y="5143500"/>
          <p14:tracePt t="80014" x="5667375" y="5186363"/>
          <p14:tracePt t="80031" x="5395913" y="5248275"/>
          <p14:tracePt t="80047" x="5267325" y="5243513"/>
          <p14:tracePt t="80064" x="5167313" y="5214938"/>
          <p14:tracePt t="80081" x="5081588" y="5172075"/>
          <p14:tracePt t="80098" x="4972050" y="5129213"/>
          <p14:tracePt t="80114" x="4843463" y="5048250"/>
          <p14:tracePt t="80131" x="4714875" y="4938713"/>
          <p14:tracePt t="80147" x="4581525" y="4729163"/>
          <p14:tracePt t="80164" x="4476750" y="4529138"/>
          <p14:tracePt t="80181" x="4348163" y="4176713"/>
          <p14:tracePt t="80197" x="4319588" y="4048125"/>
          <p14:tracePt t="80214" x="4295775" y="3833813"/>
          <p14:tracePt t="80231" x="4305300" y="3581400"/>
          <p14:tracePt t="80233" x="4333875" y="3452813"/>
          <p14:tracePt t="80247" x="4448175" y="3095625"/>
          <p14:tracePt t="80265" x="4567238" y="2852738"/>
          <p14:tracePt t="80281" x="4643438" y="2757488"/>
          <p14:tracePt t="80297" x="4800600" y="2600325"/>
          <p14:tracePt t="80299" x="4857750" y="2543175"/>
          <p14:tracePt t="80314" x="4986338" y="2433638"/>
          <p14:tracePt t="80331" x="5100638" y="2357438"/>
          <p14:tracePt t="80347" x="5157788" y="2319338"/>
          <p14:tracePt t="80364" x="5348288" y="2262188"/>
          <p14:tracePt t="80381" x="5462588" y="2262188"/>
          <p14:tracePt t="80397" x="5667375" y="2295525"/>
          <p14:tracePt t="80414" x="5781675" y="2343150"/>
          <p14:tracePt t="80431" x="5881688" y="2409825"/>
          <p14:tracePt t="80448" x="6115050" y="2581275"/>
          <p14:tracePt t="80449" x="6196013" y="2667000"/>
          <p14:tracePt t="80464" x="6267450" y="2738438"/>
          <p14:tracePt t="80482" x="6391275" y="2881313"/>
          <p14:tracePt t="80497" x="6500813" y="3033713"/>
          <p14:tracePt t="80514" x="6591300" y="3186113"/>
          <p14:tracePt t="80515" x="6634163" y="3276600"/>
          <p14:tracePt t="80531" x="6705600" y="3524250"/>
          <p14:tracePt t="80547" x="6748463" y="3762375"/>
          <p14:tracePt t="80564" x="6767513" y="3976688"/>
          <p14:tracePt t="80581" x="6777038" y="4157663"/>
          <p14:tracePt t="80597" x="6777038" y="4243388"/>
          <p14:tracePt t="80614" x="6762750" y="4286250"/>
          <p14:tracePt t="80631" x="6748463" y="4333875"/>
          <p14:tracePt t="80648" x="6710363" y="4443413"/>
          <p14:tracePt t="80664" x="6681788" y="4519613"/>
          <p14:tracePt t="80681" x="6619875" y="4595813"/>
          <p14:tracePt t="80698" x="6524625" y="4681538"/>
          <p14:tracePt t="80714" x="6472238" y="4714875"/>
          <p14:tracePt t="80731" x="6438900" y="4724400"/>
          <p14:tracePt t="80748" x="6434138" y="4724400"/>
          <p14:tracePt t="81311" x="0" y="0"/>
        </p14:tracePtLst>
        <p14:tracePtLst>
          <p14:tracePt t="87320" x="6434138" y="4724400"/>
          <p14:tracePt t="87557" x="6419850" y="4724400"/>
          <p14:tracePt t="87567" x="6415088" y="4724400"/>
          <p14:tracePt t="87571" x="6405563" y="4724400"/>
          <p14:tracePt t="87583" x="6376988" y="4724400"/>
          <p14:tracePt t="87600" x="6310313" y="4724400"/>
          <p14:tracePt t="87617" x="6191250" y="4743450"/>
          <p14:tracePt t="87634" x="6081713" y="4762500"/>
          <p14:tracePt t="87650" x="5943600" y="4772025"/>
          <p14:tracePt t="87667" x="5834063" y="4791075"/>
          <p14:tracePt t="87684" x="5734050" y="4791075"/>
          <p14:tracePt t="87687" x="5667375" y="4791075"/>
          <p14:tracePt t="87701" x="5600700" y="4786313"/>
          <p14:tracePt t="87704" x="5524500" y="4786313"/>
          <p14:tracePt t="87717" x="5448300" y="4786313"/>
          <p14:tracePt t="87734" x="5267325" y="4767263"/>
          <p14:tracePt t="87750" x="5091113" y="4767263"/>
          <p14:tracePt t="87753" x="4991100" y="4752975"/>
          <p14:tracePt t="87767" x="4691063" y="4752975"/>
          <p14:tracePt t="87784" x="4586288" y="4748213"/>
          <p14:tracePt t="87801" x="4557713" y="4748213"/>
          <p14:tracePt t="87817" x="4424363" y="4691063"/>
          <p14:tracePt t="87819" x="4391025" y="4662488"/>
          <p14:tracePt t="87834" x="4333875" y="4595813"/>
          <p14:tracePt t="87850" x="4276725" y="4486275"/>
          <p14:tracePt t="87867" x="4191000" y="4286250"/>
          <p14:tracePt t="87884" x="4133850" y="4114800"/>
          <p14:tracePt t="87901" x="4100513" y="3895725"/>
          <p14:tracePt t="87917" x="4090988" y="3400425"/>
          <p14:tracePt t="87934" x="4119563" y="3128963"/>
          <p14:tracePt t="87951" x="4214813" y="2928938"/>
          <p14:tracePt t="87967" x="4291013" y="2790825"/>
          <p14:tracePt t="87984" x="4414838" y="2662238"/>
          <p14:tracePt t="88001" x="4552950" y="2552700"/>
          <p14:tracePt t="88017" x="4781550" y="2381250"/>
          <p14:tracePt t="88034" x="5010150" y="2238375"/>
          <p14:tracePt t="88051" x="5410200" y="2119313"/>
          <p14:tracePt t="88067" x="5538788" y="2095500"/>
          <p14:tracePt t="88084" x="5767388" y="2076450"/>
          <p14:tracePt t="88101" x="5934075" y="2076450"/>
          <p14:tracePt t="88117" x="6057900" y="2138363"/>
          <p14:tracePt t="88134" x="6210300" y="2262188"/>
          <p14:tracePt t="88151" x="6315075" y="2324100"/>
          <p14:tracePt t="88167" x="6405563" y="2395538"/>
          <p14:tracePt t="88184" x="6529388" y="2552700"/>
          <p14:tracePt t="88201" x="6729413" y="2857500"/>
          <p14:tracePt t="88217" x="6962775" y="3195638"/>
          <p14:tracePt t="88234" x="7067550" y="3386138"/>
          <p14:tracePt t="88251" x="7110413" y="3505200"/>
          <p14:tracePt t="88268" x="7129463" y="3614738"/>
          <p14:tracePt t="88284" x="7138988" y="3686175"/>
          <p14:tracePt t="88301" x="7134225" y="3771900"/>
          <p14:tracePt t="88317" x="7119938" y="3829050"/>
          <p14:tracePt t="88320" x="7105650" y="3852863"/>
          <p14:tracePt t="88334" x="7091363" y="3881438"/>
          <p14:tracePt t="88351" x="7024688" y="3995738"/>
          <p14:tracePt t="88368" x="6934200" y="4171950"/>
          <p14:tracePt t="88370" x="6867525" y="4276725"/>
          <p14:tracePt t="88384" x="6719888" y="4457700"/>
          <p14:tracePt t="88401" x="6605588" y="4576763"/>
          <p14:tracePt t="88418" x="6581775" y="4591050"/>
          <p14:tracePt t="88435" x="6538913" y="4624388"/>
          <p14:tracePt t="88436" x="6515100" y="4633913"/>
          <p14:tracePt t="88451" x="6410325" y="4686300"/>
          <p14:tracePt t="88468" x="6310313" y="4729163"/>
          <p14:tracePt t="88484" x="6200775" y="4776788"/>
          <p14:tracePt t="88502" x="6043613" y="4805363"/>
          <p14:tracePt t="88505" x="5981700" y="4805363"/>
          <p14:tracePt t="88517" x="5929313" y="4805363"/>
          <p14:tracePt t="88534" x="5795963" y="4772025"/>
          <p14:tracePt t="88551" x="5624513" y="4714875"/>
          <p14:tracePt t="88567" x="5476875" y="4662488"/>
          <p14:tracePt t="88584" x="5253038" y="4552950"/>
          <p14:tracePt t="88601" x="5062538" y="4424363"/>
          <p14:tracePt t="88618" x="4852988" y="4238625"/>
          <p14:tracePt t="88634" x="4605338" y="4029075"/>
          <p14:tracePt t="88651" x="4510088" y="3914775"/>
          <p14:tracePt t="88667" x="4476750" y="3852863"/>
          <p14:tracePt t="88684" x="4471988" y="3819525"/>
          <p14:tracePt t="88701" x="4443413" y="3652838"/>
          <p14:tracePt t="88703" x="4443413" y="3562350"/>
          <p14:tracePt t="88718" x="4433888" y="3333750"/>
          <p14:tracePt t="88734" x="4410075" y="2976563"/>
          <p14:tracePt t="88751" x="4410075" y="2786063"/>
          <p14:tracePt t="88768" x="4424363" y="2619375"/>
          <p14:tracePt t="88784" x="4500563" y="2390775"/>
          <p14:tracePt t="88801" x="4581525" y="2228850"/>
          <p14:tracePt t="88818" x="4657725" y="2105025"/>
          <p14:tracePt t="88834" x="4729163" y="2024063"/>
          <p14:tracePt t="88851" x="4857750" y="1924050"/>
          <p14:tracePt t="88868" x="5019675" y="1852613"/>
          <p14:tracePt t="88885" x="5343525" y="1757363"/>
          <p14:tracePt t="88901" x="5586413" y="1704975"/>
          <p14:tracePt t="88903" x="5715000" y="1681163"/>
          <p14:tracePt t="88918" x="5815013" y="1671638"/>
          <p14:tracePt t="88934" x="6134100" y="1662113"/>
          <p14:tracePt t="88935" x="6238875" y="1666875"/>
          <p14:tracePt t="88951" x="6353175" y="1690688"/>
          <p14:tracePt t="88968" x="6534150" y="1728788"/>
          <p14:tracePt t="88984" x="6672263" y="1785938"/>
          <p14:tracePt t="89001" x="6881813" y="1938338"/>
          <p14:tracePt t="89018" x="7015163" y="2090738"/>
          <p14:tracePt t="89034" x="7234238" y="2376488"/>
          <p14:tracePt t="89051" x="7353300" y="2566988"/>
          <p14:tracePt t="89068" x="7429500" y="2705100"/>
          <p14:tracePt t="89071" x="7458075" y="2771775"/>
          <p14:tracePt t="89084" x="7500938" y="2867025"/>
          <p14:tracePt t="89101" x="7539038" y="2986088"/>
          <p14:tracePt t="89118" x="7577138" y="3181350"/>
          <p14:tracePt t="89134" x="7658100" y="3467100"/>
          <p14:tracePt t="89137" x="7720013" y="3743325"/>
          <p14:tracePt t="89151" x="7729538" y="3848100"/>
          <p14:tracePt t="89168" x="7739063" y="4038600"/>
          <p14:tracePt t="89185" x="7739063" y="4157663"/>
          <p14:tracePt t="89201" x="7739063" y="4233863"/>
          <p14:tracePt t="89218" x="7739063" y="4286250"/>
          <p14:tracePt t="89235" x="7724775" y="4419600"/>
          <p14:tracePt t="89237" x="7705725" y="4495800"/>
          <p14:tracePt t="89251" x="7658100" y="4667250"/>
          <p14:tracePt t="89268" x="7634288" y="4733925"/>
          <p14:tracePt t="89285" x="7624763" y="4743450"/>
          <p14:tracePt t="89398" x="7620000" y="4743450"/>
          <p14:tracePt t="89444" x="7615238" y="4743450"/>
          <p14:tracePt t="89454" x="7610475" y="4743450"/>
          <p14:tracePt t="89464" x="7605713" y="4743450"/>
          <p14:tracePt t="89468" x="7600950" y="4743450"/>
          <p14:tracePt t="89498" x="7596188" y="4743450"/>
          <p14:tracePt t="89520" x="7586663" y="4743450"/>
          <p14:tracePt t="89534" x="7581900" y="4743450"/>
          <p14:tracePt t="89545" x="7577138" y="4743450"/>
          <p14:tracePt t="89560" x="7572375" y="4743450"/>
          <p14:tracePt t="89570" x="7572375" y="4752975"/>
          <p14:tracePt t="89776" x="0" y="0"/>
        </p14:tracePtLst>
        <p14:tracePtLst>
          <p14:tracePt t="99010" x="6872288" y="3209925"/>
          <p14:tracePt t="99016" x="6867525" y="3209925"/>
          <p14:tracePt t="99026" x="6853238" y="3209925"/>
          <p14:tracePt t="99038" x="6848475" y="3219450"/>
          <p14:tracePt t="99055" x="6743700" y="3438525"/>
          <p14:tracePt t="99072" x="6681788" y="3581400"/>
          <p14:tracePt t="99088" x="6543675" y="3890963"/>
          <p14:tracePt t="99091" x="6472238" y="4038600"/>
          <p14:tracePt t="99106" x="6357938" y="4214813"/>
          <p14:tracePt t="99122" x="6262688" y="4319588"/>
          <p14:tracePt t="99138" x="6181725" y="4391025"/>
          <p14:tracePt t="99156" x="6072188" y="4457700"/>
          <p14:tracePt t="99172" x="5867400" y="4552950"/>
          <p14:tracePt t="99188" x="5695950" y="4614863"/>
          <p14:tracePt t="99205" x="5491163" y="4643438"/>
          <p14:tracePt t="99222" x="5076825" y="4686300"/>
          <p14:tracePt t="99239" x="4624388" y="4710113"/>
          <p14:tracePt t="99255" x="4200525" y="4724400"/>
          <p14:tracePt t="99258" x="3967163" y="4724400"/>
          <p14:tracePt t="99272" x="3548063" y="4714875"/>
          <p14:tracePt t="99288" x="3124200" y="4629150"/>
          <p14:tracePt t="99305" x="2714625" y="4533900"/>
          <p14:tracePt t="99322" x="2252663" y="4419600"/>
          <p14:tracePt t="99339" x="2005013" y="4329113"/>
          <p14:tracePt t="99356" x="1695450" y="4152900"/>
          <p14:tracePt t="99361" x="1585913" y="4062413"/>
          <p14:tracePt t="99372" x="1500188" y="3981450"/>
          <p14:tracePt t="99389" x="1266825" y="3529013"/>
          <p14:tracePt t="99405" x="1243013" y="3362325"/>
          <p14:tracePt t="99422" x="1228725" y="2862263"/>
          <p14:tracePt t="99424" x="1252538" y="2566988"/>
          <p14:tracePt t="99438" x="1524000" y="1809750"/>
          <p14:tracePt t="99455" x="1714500" y="1543050"/>
          <p14:tracePt t="99472" x="1871663" y="1385888"/>
          <p14:tracePt t="99489" x="2024063" y="1262063"/>
          <p14:tracePt t="99505" x="2233613" y="1138238"/>
          <p14:tracePt t="99522" x="2395538" y="1066800"/>
          <p14:tracePt t="99539" x="2600325" y="1028700"/>
          <p14:tracePt t="99555" x="3033713" y="1014413"/>
          <p14:tracePt t="99572" x="3562350" y="1114425"/>
          <p14:tracePt t="99589" x="4229100" y="1266825"/>
          <p14:tracePt t="99591" x="4533900" y="1347788"/>
          <p14:tracePt t="99607" x="4943475" y="1443038"/>
          <p14:tracePt t="99622" x="5105400" y="1504950"/>
          <p14:tracePt t="99640" x="5467350" y="1647825"/>
          <p14:tracePt t="99655" x="5715000" y="1852613"/>
          <p14:tracePt t="99672" x="5781675" y="1947863"/>
          <p14:tracePt t="99689" x="5910263" y="2119313"/>
          <p14:tracePt t="99707" x="6010275" y="2347913"/>
          <p14:tracePt t="99722" x="6029325" y="2438400"/>
          <p14:tracePt t="99739" x="6081713" y="2738438"/>
          <p14:tracePt t="99755" x="6091238" y="2867025"/>
          <p14:tracePt t="99772" x="6091238" y="3005138"/>
          <p14:tracePt t="99789" x="6086475" y="3224213"/>
          <p14:tracePt t="99805" x="6043613" y="3367088"/>
          <p14:tracePt t="99822" x="6029325" y="3500438"/>
          <p14:tracePt t="99839" x="6019800" y="3605213"/>
          <p14:tracePt t="99856" x="6010275" y="3662363"/>
          <p14:tracePt t="99872" x="6010275" y="3705225"/>
          <p14:tracePt t="99889" x="5995988" y="3748088"/>
          <p14:tracePt t="99905" x="5995988" y="3762375"/>
          <p14:tracePt t="99922" x="5991225" y="3781425"/>
          <p14:tracePt t="99939" x="5986463" y="3800475"/>
          <p14:tracePt t="99955" x="5986463" y="3814763"/>
          <p14:tracePt t="99972" x="5976938" y="3829050"/>
          <p14:tracePt t="99989" x="5972175" y="3833813"/>
          <p14:tracePt t="100005" x="5967413" y="3843338"/>
          <p14:tracePt t="100022" x="5962650" y="3848100"/>
          <p14:tracePt t="100055" x="5957888" y="3848100"/>
          <p14:tracePt t="103204" x="5976938" y="3862388"/>
          <p14:tracePt t="103214" x="6081713" y="3895725"/>
          <p14:tracePt t="103223" x="6200775" y="3938588"/>
          <p14:tracePt t="103240" x="6448425" y="4024313"/>
          <p14:tracePt t="103257" x="6772275" y="4129088"/>
          <p14:tracePt t="103273" x="6991350" y="4181475"/>
          <p14:tracePt t="103290" x="7177088" y="4233863"/>
          <p14:tracePt t="103307" x="7334250" y="4281488"/>
          <p14:tracePt t="103309" x="7362825" y="4291013"/>
          <p14:tracePt t="103323" x="7377113" y="4291013"/>
          <p14:tracePt t="103340" x="7396163" y="4305300"/>
          <p14:tracePt t="103357" x="7400925" y="4310063"/>
          <p14:tracePt t="103442" x="7396163" y="4310063"/>
          <p14:tracePt t="103452" x="7391400" y="4314825"/>
          <p14:tracePt t="103457" x="7381875" y="4314825"/>
          <p14:tracePt t="103474" x="7377113" y="4314825"/>
          <p14:tracePt t="103490" x="7377113" y="4319588"/>
          <p14:tracePt t="103507" x="7372350" y="4329113"/>
          <p14:tracePt t="103524" x="7367588" y="4348163"/>
          <p14:tracePt t="103540" x="7362825" y="4357688"/>
          <p14:tracePt t="103544" x="7362825" y="4367213"/>
          <p14:tracePt t="103557" x="7358063" y="4371975"/>
          <p14:tracePt t="103574" x="7358063" y="4376738"/>
          <p14:tracePt t="103590" x="7353300" y="4400550"/>
          <p14:tracePt t="103607" x="7343775" y="4462463"/>
          <p14:tracePt t="103624" x="7343775" y="4471988"/>
          <p14:tracePt t="103657" x="7339013" y="4471988"/>
          <p14:tracePt t="103694" x="7334250" y="4471988"/>
          <p14:tracePt t="103720" x="7329488" y="4471988"/>
          <p14:tracePt t="103731" x="7329488" y="4476750"/>
          <p14:tracePt t="103750" x="7324725" y="4476750"/>
          <p14:tracePt t="103801" x="7315200" y="4476750"/>
          <p14:tracePt t="103816" x="7310438" y="4476750"/>
          <p14:tracePt t="103833" x="7305675" y="4476750"/>
          <p14:tracePt t="103842" x="7300913" y="4476750"/>
          <p14:tracePt t="103852" x="7296150" y="4476750"/>
          <p14:tracePt t="103867" x="7291388" y="4476750"/>
          <p14:tracePt t="103876" x="7291388" y="4481513"/>
          <p14:tracePt t="103890" x="7286625" y="4481513"/>
          <p14:tracePt t="103907" x="7186613" y="4557713"/>
          <p14:tracePt t="103924" x="7058025" y="4633913"/>
          <p14:tracePt t="103941" x="6986588" y="4657725"/>
          <p14:tracePt t="103957" x="6862763" y="4686300"/>
          <p14:tracePt t="103974" x="6724650" y="4695825"/>
          <p14:tracePt t="103991" x="6577013" y="4724400"/>
          <p14:tracePt t="104007" x="6376988" y="4733925"/>
          <p14:tracePt t="104024" x="6172200" y="4729163"/>
          <p14:tracePt t="104040" x="5967413" y="4719638"/>
          <p14:tracePt t="104057" x="5691188" y="4695825"/>
          <p14:tracePt t="104074" x="5457825" y="4676775"/>
          <p14:tracePt t="104091" x="5229225" y="4643438"/>
          <p14:tracePt t="104107" x="4914900" y="4562475"/>
          <p14:tracePt t="104111" x="4833938" y="4533900"/>
          <p14:tracePt t="104124" x="4752975" y="4491038"/>
          <p14:tracePt t="104141" x="4643438" y="4424363"/>
          <p14:tracePt t="104157" x="4562475" y="4276725"/>
          <p14:tracePt t="104174" x="4448175" y="3995738"/>
          <p14:tracePt t="104190" x="4362450" y="3776663"/>
          <p14:tracePt t="104207" x="4319588" y="3624263"/>
          <p14:tracePt t="104210" x="4310063" y="3557588"/>
          <p14:tracePt t="104224" x="4300538" y="3457575"/>
          <p14:tracePt t="104240" x="4314825" y="3076575"/>
          <p14:tracePt t="104257" x="4352925" y="2924175"/>
          <p14:tracePt t="104274" x="4481513" y="2486025"/>
          <p14:tracePt t="104291" x="4633913" y="2205038"/>
          <p14:tracePt t="104307" x="4729163" y="2085975"/>
          <p14:tracePt t="104324" x="4872038" y="1952625"/>
          <p14:tracePt t="104341" x="5057775" y="1824038"/>
          <p14:tracePt t="104357" x="5181600" y="1757363"/>
          <p14:tracePt t="104374" x="5305425" y="1709738"/>
          <p14:tracePt t="104391" x="5495925" y="1685925"/>
          <p14:tracePt t="104407" x="5700713" y="1714500"/>
          <p14:tracePt t="104424" x="5953125" y="1814513"/>
          <p14:tracePt t="104441" x="6257925" y="1962150"/>
          <p14:tracePt t="104457" x="6329363" y="2000250"/>
          <p14:tracePt t="104474" x="6443663" y="2085975"/>
          <p14:tracePt t="104491" x="6591300" y="2262188"/>
          <p14:tracePt t="104507" x="6672263" y="2409825"/>
          <p14:tracePt t="104524" x="6743700" y="2633663"/>
          <p14:tracePt t="104540" x="6777038" y="2762250"/>
          <p14:tracePt t="104557" x="6805613" y="3090863"/>
          <p14:tracePt t="104574" x="6805613" y="3357563"/>
          <p14:tracePt t="104591" x="6772275" y="3624263"/>
          <p14:tracePt t="104607" x="6710363" y="3857625"/>
          <p14:tracePt t="104624" x="6657975" y="4014788"/>
          <p14:tracePt t="104641" x="6634163" y="4081463"/>
          <p14:tracePt t="104657" x="6629400" y="4110038"/>
          <p14:tracePt t="104674" x="6615113" y="4119563"/>
          <p14:tracePt t="104690" x="6596063" y="4143375"/>
          <p14:tracePt t="104707" x="6572250" y="4157663"/>
          <p14:tracePt t="104710" x="6548438" y="4171950"/>
          <p14:tracePt t="104724" x="6529388" y="4176713"/>
          <p14:tracePt t="104741" x="6467475" y="4195763"/>
          <p14:tracePt t="104757" x="6419850" y="4210050"/>
          <p14:tracePt t="104774" x="6386513" y="4214813"/>
          <p14:tracePt t="104791" x="6319838" y="4238625"/>
          <p14:tracePt t="104807" x="6310313" y="4243388"/>
          <p14:tracePt t="104824" x="6281738" y="4248150"/>
          <p14:tracePt t="104826" x="6272213" y="4257675"/>
          <p14:tracePt t="104842" x="6253163" y="4271963"/>
          <p14:tracePt t="104857" x="6253163" y="4276725"/>
          <p14:tracePt t="104892" x="6248400" y="4276725"/>
          <p14:tracePt t="105224"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850345A-1D96-42EE-B598-5ADBF25B71C7}" type="slidenum">
              <a:rPr lang="en-US" altLang="ko-KR" smtClean="0">
                <a:latin typeface="Calibri" panose="020F0502020204030204" pitchFamily="34" charset="0"/>
                <a:cs typeface="Calibri" panose="020F0502020204030204" pitchFamily="34" charset="0"/>
              </a:rPr>
              <a:pPr>
                <a:defRPr/>
              </a:pPr>
              <a:t>2</a:t>
            </a:fld>
            <a:endParaRPr lang="en-US" altLang="ko-KR" dirty="0">
              <a:latin typeface="Calibri" panose="020F0502020204030204" pitchFamily="34" charset="0"/>
              <a:cs typeface="Calibri" panose="020F0502020204030204" pitchFamily="34" charset="0"/>
            </a:endParaRPr>
          </a:p>
        </p:txBody>
      </p:sp>
      <p:sp>
        <p:nvSpPr>
          <p:cNvPr id="12" name="Rectangle 2"/>
          <p:cNvSpPr>
            <a:spLocks noGrp="1" noChangeArrowheads="1"/>
          </p:cNvSpPr>
          <p:nvPr>
            <p:ph type="title" sz="quarter"/>
          </p:nvPr>
        </p:nvSpPr>
        <p:spPr>
          <a:xfrm>
            <a:off x="0" y="10952"/>
            <a:ext cx="9144000" cy="971550"/>
          </a:xfrm>
        </p:spPr>
        <p:txBody>
          <a:bodyPr/>
          <a:lstStyle/>
          <a:p>
            <a:pPr algn="ctr" eaLnBrk="1" hangingPunct="1"/>
            <a: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t>KAIST Molecular Simulation Lab</a:t>
            </a:r>
            <a:b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br>
            <a: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t>(</a:t>
            </a:r>
            <a:r>
              <a:rPr lang="en-US" altLang="ko-KR" b="1" u="sng" dirty="0" smtClean="0">
                <a:solidFill>
                  <a:schemeClr val="tx1"/>
                </a:solidFill>
                <a:latin typeface="Calibri" panose="020F0502020204030204" pitchFamily="34" charset="0"/>
                <a:ea typeface="Dotum" pitchFamily="34" charset="-127"/>
                <a:cs typeface="Calibri" panose="020F0502020204030204" pitchFamily="34" charset="0"/>
              </a:rPr>
              <a:t>molsim.kaist.ac.kr</a:t>
            </a:r>
            <a: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t>)</a:t>
            </a:r>
          </a:p>
        </p:txBody>
      </p:sp>
      <p:sp>
        <p:nvSpPr>
          <p:cNvPr id="8" name="TextBox 7"/>
          <p:cNvSpPr txBox="1"/>
          <p:nvPr/>
        </p:nvSpPr>
        <p:spPr>
          <a:xfrm>
            <a:off x="2063122" y="1272041"/>
            <a:ext cx="7038699" cy="4401205"/>
          </a:xfrm>
          <a:prstGeom prst="rect">
            <a:avLst/>
          </a:prstGeom>
          <a:noFill/>
        </p:spPr>
        <p:txBody>
          <a:bodyPr wrap="square" rtlCol="0">
            <a:spAutoFit/>
          </a:bodyPr>
          <a:lstStyle/>
          <a:p>
            <a:r>
              <a:rPr lang="en-US" altLang="ko-KR" sz="2000" b="1" dirty="0" smtClean="0">
                <a:latin typeface="Calibri" panose="020F0502020204030204" pitchFamily="34" charset="0"/>
                <a:cs typeface="Calibri" panose="020F0502020204030204" pitchFamily="34" charset="0"/>
              </a:rPr>
              <a:t>Prof</a:t>
            </a:r>
            <a:r>
              <a:rPr lang="en-US" altLang="ko-KR" sz="2000" b="1" dirty="0" smtClean="0">
                <a:effectLst/>
                <a:latin typeface="Calibri" panose="020F0502020204030204" pitchFamily="34" charset="0"/>
                <a:cs typeface="Calibri" panose="020F0502020204030204" pitchFamily="34" charset="0"/>
              </a:rPr>
              <a:t>. </a:t>
            </a:r>
            <a:r>
              <a:rPr lang="en-US" altLang="ko-KR" sz="2000" b="1" dirty="0">
                <a:latin typeface="Calibri" panose="020F0502020204030204" pitchFamily="34" charset="0"/>
                <a:cs typeface="Calibri" panose="020F0502020204030204" pitchFamily="34" charset="0"/>
              </a:rPr>
              <a:t>J</a:t>
            </a:r>
            <a:r>
              <a:rPr lang="en-US" altLang="ko-KR" sz="2000" b="1" dirty="0" smtClean="0">
                <a:effectLst/>
                <a:latin typeface="Calibri" panose="020F0502020204030204" pitchFamily="34" charset="0"/>
                <a:cs typeface="Calibri" panose="020F0502020204030204" pitchFamily="34" charset="0"/>
              </a:rPr>
              <a:t>ihan Kim </a:t>
            </a:r>
          </a:p>
          <a:p>
            <a:r>
              <a:rPr lang="en-US" altLang="ko-KR" sz="2000" dirty="0" smtClean="0">
                <a:latin typeface="Calibri" panose="020F0502020204030204" pitchFamily="34" charset="0"/>
                <a:cs typeface="Calibri" panose="020F0502020204030204" pitchFamily="34" charset="0"/>
              </a:rPr>
              <a:t>KAIST Associate Professor</a:t>
            </a:r>
            <a:r>
              <a:rPr lang="en-US" altLang="ko-KR" sz="2000" b="0" dirty="0" smtClean="0">
                <a:effectLst/>
                <a:latin typeface="Calibri" panose="020F0502020204030204" pitchFamily="34" charset="0"/>
                <a:cs typeface="Calibri" panose="020F0502020204030204" pitchFamily="34" charset="0"/>
              </a:rPr>
              <a:t> </a:t>
            </a:r>
          </a:p>
          <a:p>
            <a:r>
              <a:rPr lang="en-US" altLang="ko-KR" sz="2000" b="0" dirty="0" smtClean="0">
                <a:effectLst/>
                <a:latin typeface="Calibri" panose="020F0502020204030204" pitchFamily="34" charset="0"/>
                <a:cs typeface="Calibri" panose="020F0502020204030204" pitchFamily="34" charset="0"/>
              </a:rPr>
              <a:t>(Dept. Chemical and Biomolecular Engineering) </a:t>
            </a:r>
          </a:p>
          <a:p>
            <a:endParaRPr lang="en-US" altLang="ko-KR" sz="2000" b="1" dirty="0" smtClean="0">
              <a:effectLst/>
              <a:latin typeface="Calibri" panose="020F0502020204030204" pitchFamily="34" charset="0"/>
              <a:cs typeface="Calibri" panose="020F0502020204030204" pitchFamily="34" charset="0"/>
            </a:endParaRPr>
          </a:p>
          <a:p>
            <a:r>
              <a:rPr lang="en-US" altLang="ko-KR" sz="2000" b="1" dirty="0" smtClean="0">
                <a:effectLst/>
                <a:latin typeface="Calibri" panose="020F0502020204030204" pitchFamily="34" charset="0"/>
                <a:cs typeface="Calibri" panose="020F0502020204030204" pitchFamily="34" charset="0"/>
              </a:rPr>
              <a:t>Research Interests</a:t>
            </a:r>
          </a:p>
          <a:p>
            <a:pPr marL="171450" indent="-171450">
              <a:buFont typeface="Arial" panose="020B0604020202020204" pitchFamily="34" charset="0"/>
              <a:buChar char="•"/>
            </a:pPr>
            <a:r>
              <a:rPr lang="en-US" altLang="ko-KR" sz="2000" dirty="0" smtClean="0">
                <a:solidFill>
                  <a:srgbClr val="FF0000"/>
                </a:solidFill>
                <a:latin typeface="Calibri" panose="020F0502020204030204" pitchFamily="34" charset="0"/>
                <a:cs typeface="Calibri" panose="020F0502020204030204" pitchFamily="34" charset="0"/>
              </a:rPr>
              <a:t>Methods</a:t>
            </a:r>
            <a:r>
              <a:rPr lang="en-US" altLang="ko-KR" sz="2000" dirty="0" smtClean="0">
                <a:latin typeface="Calibri" panose="020F0502020204030204" pitchFamily="34" charset="0"/>
                <a:cs typeface="Calibri" panose="020F0502020204030204" pitchFamily="34" charset="0"/>
              </a:rPr>
              <a:t>:  </a:t>
            </a:r>
            <a:r>
              <a:rPr lang="en-US" altLang="ko-KR" sz="2000" dirty="0">
                <a:latin typeface="Calibri" panose="020F0502020204030204" pitchFamily="34" charset="0"/>
                <a:cs typeface="Calibri" panose="020F0502020204030204" pitchFamily="34" charset="0"/>
              </a:rPr>
              <a:t>m</a:t>
            </a:r>
            <a:r>
              <a:rPr lang="en-US" altLang="ko-KR" sz="2000" dirty="0" smtClean="0">
                <a:effectLst/>
                <a:latin typeface="Calibri" panose="020F0502020204030204" pitchFamily="34" charset="0"/>
                <a:cs typeface="Calibri" panose="020F0502020204030204" pitchFamily="34" charset="0"/>
              </a:rPr>
              <a:t>olecular </a:t>
            </a:r>
            <a:r>
              <a:rPr lang="en-US" altLang="ko-KR" sz="2000" dirty="0">
                <a:latin typeface="Calibri" panose="020F0502020204030204" pitchFamily="34" charset="0"/>
                <a:cs typeface="Calibri" panose="020F0502020204030204" pitchFamily="34" charset="0"/>
              </a:rPr>
              <a:t>s</a:t>
            </a:r>
            <a:r>
              <a:rPr lang="en-US" altLang="ko-KR" sz="2000" dirty="0" smtClean="0">
                <a:effectLst/>
                <a:latin typeface="Calibri" panose="020F0502020204030204" pitchFamily="34" charset="0"/>
                <a:cs typeface="Calibri" panose="020F0502020204030204" pitchFamily="34" charset="0"/>
              </a:rPr>
              <a:t>imulations (DFT, MP2, Monte Carlo, molecular </a:t>
            </a:r>
            <a:r>
              <a:rPr lang="en-US" altLang="ko-KR" sz="2000" dirty="0">
                <a:latin typeface="Calibri" panose="020F0502020204030204" pitchFamily="34" charset="0"/>
                <a:cs typeface="Calibri" panose="020F0502020204030204" pitchFamily="34" charset="0"/>
              </a:rPr>
              <a:t>d</a:t>
            </a:r>
            <a:r>
              <a:rPr lang="en-US" altLang="ko-KR" sz="2000" dirty="0" smtClean="0">
                <a:effectLst/>
                <a:latin typeface="Calibri" panose="020F0502020204030204" pitchFamily="34" charset="0"/>
                <a:cs typeface="Calibri" panose="020F0502020204030204" pitchFamily="34" charset="0"/>
              </a:rPr>
              <a:t>ynamics) and machine </a:t>
            </a:r>
            <a:r>
              <a:rPr lang="en-US" altLang="ko-KR" sz="2000" dirty="0">
                <a:latin typeface="Calibri" panose="020F0502020204030204" pitchFamily="34" charset="0"/>
                <a:cs typeface="Calibri" panose="020F0502020204030204" pitchFamily="34" charset="0"/>
              </a:rPr>
              <a:t>l</a:t>
            </a:r>
            <a:r>
              <a:rPr lang="en-US" altLang="ko-KR" sz="2000" dirty="0" smtClean="0">
                <a:effectLst/>
                <a:latin typeface="Calibri" panose="020F0502020204030204" pitchFamily="34" charset="0"/>
                <a:cs typeface="Calibri" panose="020F0502020204030204" pitchFamily="34" charset="0"/>
              </a:rPr>
              <a:t>earning (deep learning, big data, AI)</a:t>
            </a:r>
          </a:p>
          <a:p>
            <a:pPr marL="171450" indent="-171450">
              <a:buFont typeface="Arial" panose="020B0604020202020204" pitchFamily="34" charset="0"/>
              <a:buChar char="•"/>
            </a:pPr>
            <a:r>
              <a:rPr lang="en-US" altLang="ko-KR" sz="2000" dirty="0" smtClean="0">
                <a:solidFill>
                  <a:srgbClr val="FF0000"/>
                </a:solidFill>
                <a:latin typeface="Calibri" panose="020F0502020204030204" pitchFamily="34" charset="0"/>
                <a:cs typeface="Calibri" panose="020F0502020204030204" pitchFamily="34" charset="0"/>
              </a:rPr>
              <a:t>Materials</a:t>
            </a:r>
            <a:r>
              <a:rPr lang="en-US" altLang="ko-KR" sz="2000" dirty="0" smtClean="0">
                <a:latin typeface="Calibri" panose="020F0502020204030204" pitchFamily="34" charset="0"/>
                <a:cs typeface="Calibri" panose="020F0502020204030204" pitchFamily="34" charset="0"/>
              </a:rPr>
              <a:t>:  porous materials (e.g. zeolites, metal-organic frameworks, polymers) and 2D materials (e.g. graphene, MoS</a:t>
            </a:r>
            <a:r>
              <a:rPr lang="en-US" altLang="ko-KR" sz="2000" baseline="-25000" dirty="0" smtClean="0">
                <a:latin typeface="Calibri" panose="020F0502020204030204" pitchFamily="34" charset="0"/>
                <a:cs typeface="Calibri" panose="020F0502020204030204" pitchFamily="34" charset="0"/>
              </a:rPr>
              <a:t>2</a:t>
            </a:r>
            <a:r>
              <a:rPr lang="en-US" altLang="ko-KR" sz="2000" dirty="0" smtClean="0">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altLang="ko-KR" sz="2000" dirty="0">
                <a:solidFill>
                  <a:srgbClr val="FF0000"/>
                </a:solidFill>
                <a:latin typeface="Calibri" panose="020F0502020204030204" pitchFamily="34" charset="0"/>
                <a:cs typeface="Calibri" panose="020F0502020204030204" pitchFamily="34" charset="0"/>
              </a:rPr>
              <a:t>Applications</a:t>
            </a:r>
            <a:r>
              <a:rPr lang="en-US" altLang="ko-KR" sz="2000" dirty="0">
                <a:latin typeface="Calibri" panose="020F0502020204030204" pitchFamily="34" charset="0"/>
                <a:cs typeface="Calibri" panose="020F0502020204030204" pitchFamily="34" charset="0"/>
              </a:rPr>
              <a:t>:  </a:t>
            </a:r>
            <a:r>
              <a:rPr lang="en-US" altLang="ko-KR" sz="2000" dirty="0" smtClean="0">
                <a:latin typeface="Calibri" panose="020F0502020204030204" pitchFamily="34" charset="0"/>
                <a:cs typeface="Calibri" panose="020F0502020204030204" pitchFamily="34" charset="0"/>
              </a:rPr>
              <a:t>carbon </a:t>
            </a:r>
            <a:r>
              <a:rPr lang="en-US" altLang="ko-KR" sz="2000" dirty="0">
                <a:latin typeface="Calibri" panose="020F0502020204030204" pitchFamily="34" charset="0"/>
                <a:cs typeface="Calibri" panose="020F0502020204030204" pitchFamily="34" charset="0"/>
              </a:rPr>
              <a:t>capture, methane/hydrogen storage, sensors, drug delivery, </a:t>
            </a:r>
            <a:r>
              <a:rPr lang="en-US" altLang="ko-KR" sz="2000" dirty="0" smtClean="0">
                <a:latin typeface="Calibri" panose="020F0502020204030204" pitchFamily="34" charset="0"/>
                <a:cs typeface="Calibri" panose="020F0502020204030204" pitchFamily="34" charset="0"/>
              </a:rPr>
              <a:t>catalysis, water harvesting</a:t>
            </a:r>
            <a:endParaRPr lang="en-US" altLang="ko-KR" sz="20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endParaRPr lang="en-US" altLang="ko-KR" sz="2000" dirty="0" smtClean="0">
              <a:effectLst/>
              <a:latin typeface="Calibri" panose="020F0502020204030204" pitchFamily="34" charset="0"/>
              <a:cs typeface="Calibri" panose="020F0502020204030204" pitchFamily="34" charset="0"/>
            </a:endParaRPr>
          </a:p>
          <a:p>
            <a:endParaRPr lang="ko-KR" altLang="en-US" sz="2000" dirty="0">
              <a:latin typeface="Calibri" panose="020F0502020204030204" pitchFamily="34" charset="0"/>
              <a:cs typeface="Calibri" panose="020F0502020204030204" pitchFamily="34" charset="0"/>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8662" y="1272041"/>
            <a:ext cx="1588659" cy="238320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490475"/>
      </p:ext>
    </p:extLst>
  </p:cSld>
  <p:clrMapOvr>
    <a:masterClrMapping/>
  </p:clrMapOvr>
  <mc:AlternateContent xmlns:mc="http://schemas.openxmlformats.org/markup-compatibility/2006" xmlns:p14="http://schemas.microsoft.com/office/powerpoint/2010/main">
    <mc:Choice Requires="p14">
      <p:transition spd="slow" p14:dur="2000" advTm="62039"/>
    </mc:Choice>
    <mc:Fallback xmlns="">
      <p:transition spd="slow" advTm="6203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Example:  Plastic Recycling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20</a:t>
            </a:fld>
            <a:endParaRPr lang="en-US" altLang="ko-KR" dirty="0"/>
          </a:p>
        </p:txBody>
      </p:sp>
      <p:pic>
        <p:nvPicPr>
          <p:cNvPr id="9" name="그림 8"/>
          <p:cNvPicPr/>
          <p:nvPr/>
        </p:nvPicPr>
        <p:blipFill>
          <a:blip r:embed="rId3"/>
          <a:stretch>
            <a:fillRect/>
          </a:stretch>
        </p:blipFill>
        <p:spPr>
          <a:xfrm>
            <a:off x="1603375" y="3262401"/>
            <a:ext cx="5731510" cy="2630170"/>
          </a:xfrm>
          <a:prstGeom prst="rect">
            <a:avLst/>
          </a:prstGeom>
        </p:spPr>
      </p:pic>
      <p:sp>
        <p:nvSpPr>
          <p:cNvPr id="10"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Plastic recycling is a big global issue these days.  </a:t>
            </a:r>
          </a:p>
          <a:p>
            <a:r>
              <a:rPr lang="en-US" altLang="ko-KR" sz="2000" dirty="0" smtClean="0">
                <a:latin typeface="Calibri" panose="020F0502020204030204" pitchFamily="34" charset="0"/>
                <a:cs typeface="Calibri" panose="020F0502020204030204" pitchFamily="34" charset="0"/>
              </a:rPr>
              <a:t>One very important aspect of plastic recycling is “separation” where different categories of trash are binned together. </a:t>
            </a:r>
          </a:p>
          <a:p>
            <a:r>
              <a:rPr lang="en-US" altLang="ko-KR" sz="2000" dirty="0" smtClean="0">
                <a:latin typeface="Calibri" panose="020F0502020204030204" pitchFamily="34" charset="0"/>
                <a:cs typeface="Calibri" panose="020F0502020204030204" pitchFamily="34" charset="0"/>
              </a:rPr>
              <a:t>Mostly, separation is done manually, but these days, there are robots that can automatically detect (based on video) different trash categories and put them in the correct bin. </a:t>
            </a:r>
          </a:p>
          <a:p>
            <a:pPr marL="0" indent="0">
              <a:buNone/>
            </a:pP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4676742"/>
      </p:ext>
    </p:extLst>
  </p:cSld>
  <p:clrMapOvr>
    <a:masterClrMapping/>
  </p:clrMapOvr>
  <mc:AlternateContent xmlns:mc="http://schemas.openxmlformats.org/markup-compatibility/2006" xmlns:p14="http://schemas.microsoft.com/office/powerpoint/2010/main">
    <mc:Choice Requires="p14">
      <p:transition spd="slow" p14:dur="2000" advTm="102607"/>
    </mc:Choice>
    <mc:Fallback xmlns="">
      <p:transition spd="slow" advTm="102607"/>
    </mc:Fallback>
  </mc:AlternateContent>
  <p:timing>
    <p:tnLst>
      <p:par>
        <p:cTn id="1" dur="indefinite" restart="never" nodeType="tmRoot"/>
      </p:par>
    </p:tnLst>
  </p:timing>
  <p:extLst mod="1">
    <p:ext uri="{3A86A75C-4F4B-4683-9AE1-C65F6400EC91}">
      <p14:laserTraceLst xmlns:p14="http://schemas.microsoft.com/office/powerpoint/2010/main">
        <p14:tracePtLst>
          <p14:tracePt t="14240" x="2052638" y="1714500"/>
          <p14:tracePt t="14352" x="2066925" y="1714500"/>
          <p14:tracePt t="14357" x="2095500" y="1709738"/>
          <p14:tracePt t="14366" x="2162175" y="1690688"/>
          <p14:tracePt t="14376" x="2252663" y="1681163"/>
          <p14:tracePt t="14393" x="2509838" y="1638300"/>
          <p14:tracePt t="14397" x="2909888" y="1585913"/>
          <p14:tracePt t="14410" x="3414713" y="1557338"/>
          <p14:tracePt t="14427" x="3681413" y="1538288"/>
          <p14:tracePt t="14443" x="4200525" y="1538288"/>
          <p14:tracePt t="14460" x="5267325" y="1566863"/>
          <p14:tracePt t="14476" x="5667375" y="1557338"/>
          <p14:tracePt t="14493" x="5857875" y="1538288"/>
          <p14:tracePt t="14510" x="6015038" y="1519238"/>
          <p14:tracePt t="14526" x="6072188" y="1519238"/>
          <p14:tracePt t="14543" x="6091238" y="1519238"/>
          <p14:tracePt t="14560" x="6096000" y="1519238"/>
          <p14:tracePt t="14562" x="6100763" y="1519238"/>
          <p14:tracePt t="15081" x="0" y="0"/>
        </p14:tracePtLst>
        <p14:tracePtLst>
          <p14:tracePt t="70411" x="5543550" y="4457700"/>
          <p14:tracePt t="70447" x="5534025" y="4457700"/>
          <p14:tracePt t="70457" x="5529263" y="4457700"/>
          <p14:tracePt t="70466" x="5519738" y="4457700"/>
          <p14:tracePt t="70482" x="5472113" y="4495800"/>
          <p14:tracePt t="70499" x="5400675" y="4576763"/>
          <p14:tracePt t="70516" x="5214938" y="4714875"/>
          <p14:tracePt t="70532" x="5076825" y="4795838"/>
          <p14:tracePt t="70550" x="4876800" y="4900613"/>
          <p14:tracePt t="70566" x="4614863" y="5038725"/>
          <p14:tracePt t="70584" x="4133850" y="5248275"/>
          <p14:tracePt t="70599" x="3976688" y="5257800"/>
          <p14:tracePt t="70617" x="3833813" y="5243513"/>
          <p14:tracePt t="70633" x="3686175" y="5195888"/>
          <p14:tracePt t="70650" x="3562350" y="5129213"/>
          <p14:tracePt t="70654" x="3505200" y="5091113"/>
          <p14:tracePt t="70667" x="3448050" y="5053013"/>
          <p14:tracePt t="70683" x="3271838" y="4800600"/>
          <p14:tracePt t="70699" x="3162300" y="4591050"/>
          <p14:tracePt t="70716" x="3114675" y="4443413"/>
          <p14:tracePt t="70732" x="3105150" y="4391025"/>
          <p14:tracePt t="70749" x="3119438" y="4252913"/>
          <p14:tracePt t="70766" x="3181350" y="4067175"/>
          <p14:tracePt t="70783" x="3286125" y="3881438"/>
          <p14:tracePt t="70785" x="3371850" y="3795713"/>
          <p14:tracePt t="70799" x="3429000" y="3748088"/>
          <p14:tracePt t="70816" x="3567113" y="3671888"/>
          <p14:tracePt t="70818" x="3648075" y="3638550"/>
          <p14:tracePt t="70833" x="3738563" y="3609975"/>
          <p14:tracePt t="70850" x="4114800" y="3552825"/>
          <p14:tracePt t="70866" x="4319588" y="3567113"/>
          <p14:tracePt t="70883" x="4433888" y="3609975"/>
          <p14:tracePt t="70899" x="4919663" y="3829050"/>
          <p14:tracePt t="70916" x="5391150" y="4086225"/>
          <p14:tracePt t="70920" x="5543550" y="4176713"/>
          <p14:tracePt t="70933" x="5653088" y="4262438"/>
          <p14:tracePt t="70949" x="5981700" y="4586288"/>
          <p14:tracePt t="70966" x="6119813" y="4800600"/>
          <p14:tracePt t="70982" x="6181725" y="4957763"/>
          <p14:tracePt t="70999" x="6186488" y="5067300"/>
          <p14:tracePt t="71016" x="6167438" y="5138738"/>
          <p14:tracePt t="71032" x="6067425" y="5291138"/>
          <p14:tracePt t="71049" x="5915025" y="5400675"/>
          <p14:tracePt t="71066" x="5676900" y="5514975"/>
          <p14:tracePt t="71082" x="5491163" y="5586413"/>
          <p14:tracePt t="71099" x="5281613" y="5657850"/>
          <p14:tracePt t="71116" x="4938713" y="5753100"/>
          <p14:tracePt t="71133" x="4800600" y="5753100"/>
          <p14:tracePt t="71149" x="4724400" y="5753100"/>
          <p14:tracePt t="71166" x="4538663" y="5686425"/>
          <p14:tracePt t="71183" x="4110038" y="5462588"/>
          <p14:tracePt t="71199" x="3924300" y="5334000"/>
          <p14:tracePt t="71216" x="3767138" y="5181600"/>
          <p14:tracePt t="71233" x="3652838" y="5014913"/>
          <p14:tracePt t="71249" x="3495675" y="4700588"/>
          <p14:tracePt t="71266" x="3467100" y="4591050"/>
          <p14:tracePt t="71283" x="3471863" y="4519613"/>
          <p14:tracePt t="71299" x="3505200" y="4433888"/>
          <p14:tracePt t="71316" x="3590925" y="4305300"/>
          <p14:tracePt t="71319" x="3700463" y="4219575"/>
          <p14:tracePt t="71333" x="3795713" y="4176713"/>
          <p14:tracePt t="71350" x="4005263" y="4090988"/>
          <p14:tracePt t="71367" x="4276725" y="4038600"/>
          <p14:tracePt t="71383" x="4586288" y="4005263"/>
          <p14:tracePt t="71384" x="4724400" y="4005263"/>
          <p14:tracePt t="71399" x="4862513" y="3995738"/>
          <p14:tracePt t="71416" x="5081588" y="4000500"/>
          <p14:tracePt t="71433" x="5262563" y="4062413"/>
          <p14:tracePt t="71450" x="5486400" y="4200525"/>
          <p14:tracePt t="71466" x="5595938" y="4352925"/>
          <p14:tracePt t="71483" x="5634038" y="4500563"/>
          <p14:tracePt t="71499" x="5648325" y="4591050"/>
          <p14:tracePt t="71516" x="5614988" y="4972050"/>
          <p14:tracePt t="71533" x="5576888" y="5191125"/>
          <p14:tracePt t="71550" x="5534025" y="5348288"/>
          <p14:tracePt t="71566" x="5495925" y="5472113"/>
          <p14:tracePt t="71583" x="5395913" y="5634038"/>
          <p14:tracePt t="71587" x="5357813" y="5691188"/>
          <p14:tracePt t="71600" x="5319713" y="5762625"/>
          <p14:tracePt t="71616" x="5248275" y="5843588"/>
          <p14:tracePt t="71620" x="5224463" y="5862638"/>
          <p14:tracePt t="71633" x="5219700" y="5876925"/>
          <p14:tracePt t="71650" x="5214938" y="5881688"/>
          <p14:tracePt t="71666" x="5200650" y="5881688"/>
          <p14:tracePt t="71683" x="5195888" y="5881688"/>
          <p14:tracePt t="71707" x="5191125" y="5881688"/>
          <p14:tracePt t="71751" x="5195888" y="5881688"/>
          <p14:tracePt t="71761" x="5200650" y="5881688"/>
          <p14:tracePt t="71773" x="5200650" y="5876925"/>
          <p14:tracePt t="71783" x="5195888" y="5843588"/>
          <p14:tracePt t="71800" x="4976813" y="5624513"/>
          <p14:tracePt t="71816" x="4905375" y="5543550"/>
          <p14:tracePt t="71833" x="4691063" y="5295900"/>
          <p14:tracePt t="71850" x="4519613" y="5072063"/>
          <p14:tracePt t="71867" x="4457700" y="4981575"/>
          <p14:tracePt t="71883" x="4405313" y="4919663"/>
          <p14:tracePt t="71900" x="4362450" y="4829175"/>
          <p14:tracePt t="71916" x="4314825" y="4648200"/>
          <p14:tracePt t="71933" x="4281488" y="4467225"/>
          <p14:tracePt t="71950" x="4252913" y="4319588"/>
          <p14:tracePt t="71966" x="4243388" y="4229100"/>
          <p14:tracePt t="71983" x="4238625" y="4148138"/>
          <p14:tracePt t="71999" x="4229100" y="4095750"/>
          <p14:tracePt t="72016" x="4229100" y="4019550"/>
          <p14:tracePt t="72033" x="4224338" y="3986213"/>
          <p14:tracePt t="72050" x="4224338" y="3962400"/>
          <p14:tracePt t="72109" x="4219575" y="3962400"/>
          <p14:tracePt t="72130" x="4210050" y="3962400"/>
          <p14:tracePt t="72140" x="4205288" y="3962400"/>
          <p14:tracePt t="72144" x="4200525" y="3967163"/>
          <p14:tracePt t="72155" x="4195763" y="3981450"/>
          <p14:tracePt t="72166" x="4186238" y="4010025"/>
          <p14:tracePt t="72183" x="4138613" y="4191000"/>
          <p14:tracePt t="72200" x="4062413" y="4400550"/>
          <p14:tracePt t="72216" x="3981450" y="4610100"/>
          <p14:tracePt t="72233" x="3919538" y="4810125"/>
          <p14:tracePt t="72235" x="3895725" y="4910138"/>
          <p14:tracePt t="72250" x="3876675" y="5091113"/>
          <p14:tracePt t="72266" x="3848100" y="5295900"/>
          <p14:tracePt t="72283" x="3829050" y="5453063"/>
          <p14:tracePt t="72300" x="3795713" y="5595938"/>
          <p14:tracePt t="72316" x="3776663" y="5662613"/>
          <p14:tracePt t="72333" x="3743325" y="5824538"/>
          <p14:tracePt t="72350" x="3729038" y="5867400"/>
          <p14:tracePt t="72366" x="3719513" y="5886450"/>
          <p14:tracePt t="72383" x="3709988" y="5919788"/>
          <p14:tracePt t="72452" x="3705225" y="5919788"/>
          <p14:tracePt t="72491" x="3709988" y="5919788"/>
          <p14:tracePt t="72501" x="3714750" y="5919788"/>
          <p14:tracePt t="72511" x="3724275" y="5919788"/>
          <p14:tracePt t="72516" x="3729038" y="5919788"/>
          <p14:tracePt t="72533" x="3743325" y="5919788"/>
          <p14:tracePt t="72550" x="3929063" y="5919788"/>
          <p14:tracePt t="72567" x="4167188" y="5915025"/>
          <p14:tracePt t="72584" x="4481513" y="5876925"/>
          <p14:tracePt t="72600" x="4695825" y="5867400"/>
          <p14:tracePt t="72603" x="4795838" y="5867400"/>
          <p14:tracePt t="72617" x="4900613" y="5872163"/>
          <p14:tracePt t="72633" x="5029200" y="5872163"/>
          <p14:tracePt t="72650" x="5072063" y="5872163"/>
          <p14:tracePt t="72667" x="5072063" y="5881688"/>
          <p14:tracePt t="72767" x="5072063" y="5876925"/>
          <p14:tracePt t="72777" x="5076825" y="5876925"/>
          <p14:tracePt t="72807" x="5076825" y="5872163"/>
          <p14:tracePt t="72817" x="5081588" y="5872163"/>
          <p14:tracePt t="72821" x="5086350" y="5872163"/>
          <p14:tracePt t="72833" x="5086350" y="5867400"/>
          <p14:tracePt t="72850" x="5086350" y="5748338"/>
          <p14:tracePt t="72867" x="5086350" y="5195888"/>
          <p14:tracePt t="72883" x="5129213" y="4562475"/>
          <p14:tracePt t="72900" x="5176838" y="3924300"/>
          <p14:tracePt t="72904" x="5186363" y="3786188"/>
          <p14:tracePt t="72917" x="5224463" y="3605213"/>
          <p14:tracePt t="72933" x="5233988" y="3409950"/>
          <p14:tracePt t="72951" x="5243513" y="3367088"/>
          <p14:tracePt t="72967" x="5243513" y="3300413"/>
          <p14:tracePt t="72968" x="5243513" y="3290888"/>
          <p14:tracePt t="72983" x="5243513" y="3281363"/>
          <p14:tracePt t="73000" x="5238750" y="3281363"/>
          <p14:tracePt t="73454" x="5233988" y="3281363"/>
          <p14:tracePt t="73463" x="5224463" y="3286125"/>
          <p14:tracePt t="73474" x="5219700" y="3286125"/>
          <p14:tracePt t="73484" x="5205413" y="3290888"/>
          <p14:tracePt t="73500" x="5133975" y="3300413"/>
          <p14:tracePt t="73517" x="5086350" y="3309938"/>
          <p14:tracePt t="73519" x="5067300" y="3314700"/>
          <p14:tracePt t="73534" x="5062538" y="3314700"/>
          <p14:tracePt t="73550" x="5053013" y="3314700"/>
          <p14:tracePt t="74449" x="5053013" y="3319463"/>
          <p14:tracePt t="74460" x="5053013" y="3338513"/>
          <p14:tracePt t="74469" x="5053013" y="3367088"/>
          <p14:tracePt t="74484" x="5053013" y="3457575"/>
          <p14:tracePt t="74501" x="5033963" y="3609975"/>
          <p14:tracePt t="74517" x="5005388" y="3819525"/>
          <p14:tracePt t="74534" x="4938713" y="4281488"/>
          <p14:tracePt t="74551" x="4910138" y="4514850"/>
          <p14:tracePt t="74555" x="4900613" y="4605338"/>
          <p14:tracePt t="74567" x="4876800" y="4695825"/>
          <p14:tracePt t="74584" x="4838700" y="4862513"/>
          <p14:tracePt t="74601" x="4786313" y="5024438"/>
          <p14:tracePt t="74617" x="4757738" y="5086350"/>
          <p14:tracePt t="74620" x="4738688" y="5114925"/>
          <p14:tracePt t="74634" x="4724400" y="5129213"/>
          <p14:tracePt t="74651" x="4686300" y="5172075"/>
          <p14:tracePt t="74667" x="4676775" y="5181600"/>
          <p14:tracePt t="74737" x="4672013" y="5181600"/>
          <p14:tracePt t="74774" x="4667250" y="5181600"/>
          <p14:tracePt t="75347" x="0" y="0"/>
        </p14:tracePtLst>
        <p14:tracePtLst>
          <p14:tracePt t="80695" x="3862388" y="5124450"/>
          <p14:tracePt t="80807" x="3857625" y="5124450"/>
          <p14:tracePt t="80817" x="3838575" y="5143500"/>
          <p14:tracePt t="80827" x="3805238" y="5181600"/>
          <p14:tracePt t="80836" x="3752850" y="5238750"/>
          <p14:tracePt t="80853" x="3600450" y="5405438"/>
          <p14:tracePt t="80856" x="3500438" y="5491163"/>
          <p14:tracePt t="80870" x="3405188" y="5586413"/>
          <p14:tracePt t="80887" x="3019425" y="6019800"/>
          <p14:tracePt t="80903" x="2971800" y="6067425"/>
          <p14:tracePt t="80920" x="2947988" y="6124575"/>
          <p14:tracePt t="80923" x="2947988" y="6129338"/>
          <p14:tracePt t="80937" x="2947988" y="6143625"/>
          <p14:tracePt t="80953" x="3028950" y="6243638"/>
          <p14:tracePt t="80970" x="3124200" y="6324600"/>
          <p14:tracePt t="80987" x="3219450" y="6372225"/>
          <p14:tracePt t="81003" x="3276600" y="6381750"/>
          <p14:tracePt t="81020" x="3609975" y="6310313"/>
          <p14:tracePt t="81036" x="3862388" y="6224588"/>
          <p14:tracePt t="81053" x="4243388" y="6086475"/>
          <p14:tracePt t="81070" x="4486275" y="5943600"/>
          <p14:tracePt t="81087" x="4667250" y="5772150"/>
          <p14:tracePt t="81103" x="4795838" y="5557838"/>
          <p14:tracePt t="81120" x="4857750" y="5362575"/>
          <p14:tracePt t="81137" x="4891088" y="5153025"/>
          <p14:tracePt t="81153" x="4891088" y="4829175"/>
          <p14:tracePt t="81156" x="4886325" y="4705350"/>
          <p14:tracePt t="81170" x="4862513" y="4562475"/>
          <p14:tracePt t="81187" x="4795838" y="4281488"/>
          <p14:tracePt t="81189" x="4762500" y="4152900"/>
          <p14:tracePt t="81203" x="4686300" y="3957638"/>
          <p14:tracePt t="81220" x="4605338" y="3810000"/>
          <p14:tracePt t="81223" x="4567238" y="3729038"/>
          <p14:tracePt t="81237" x="4529138" y="3671888"/>
          <p14:tracePt t="81253" x="4443413" y="3567113"/>
          <p14:tracePt t="81256" x="4371975" y="3519488"/>
          <p14:tracePt t="81270" x="4338638" y="3505200"/>
          <p14:tracePt t="81287" x="4333875" y="3495675"/>
          <p14:tracePt t="81304" x="4329113" y="3495675"/>
          <p14:tracePt t="81320" x="4310063" y="3519488"/>
          <p14:tracePt t="81337" x="4252913" y="3595688"/>
          <p14:tracePt t="81354" x="4138613" y="3776663"/>
          <p14:tracePt t="81370" x="4071938" y="4000500"/>
          <p14:tracePt t="81387" x="4052888" y="4124325"/>
          <p14:tracePt t="81403" x="4010025" y="4367213"/>
          <p14:tracePt t="81420" x="4014788" y="4662488"/>
          <p14:tracePt t="81437" x="4086225" y="4857750"/>
          <p14:tracePt t="81453" x="4262438" y="5133975"/>
          <p14:tracePt t="81470" x="4438650" y="5353050"/>
          <p14:tracePt t="81487" x="4614863" y="5538788"/>
          <p14:tracePt t="81503" x="4800600" y="5662613"/>
          <p14:tracePt t="81520" x="4995863" y="5715000"/>
          <p14:tracePt t="81537" x="5143500" y="5691188"/>
          <p14:tracePt t="81553" x="5314950" y="5586413"/>
          <p14:tracePt t="81570" x="5414963" y="5457825"/>
          <p14:tracePt t="81587" x="5486400" y="5272088"/>
          <p14:tracePt t="81589" x="5510213" y="5172075"/>
          <p14:tracePt t="81603" x="5519738" y="4957763"/>
          <p14:tracePt t="81620" x="5519738" y="4638675"/>
          <p14:tracePt t="81637" x="5505450" y="4481513"/>
          <p14:tracePt t="81640" x="5486400" y="4429125"/>
          <p14:tracePt t="81654" x="5472113" y="4395788"/>
          <p14:tracePt t="81671" x="5434013" y="4333875"/>
          <p14:tracePt t="81687" x="5386388" y="4300538"/>
          <p14:tracePt t="81704" x="5305425" y="4276725"/>
          <p14:tracePt t="81720" x="5224463" y="4281488"/>
          <p14:tracePt t="81737" x="5048250" y="4371975"/>
          <p14:tracePt t="81754" x="4995863" y="4405313"/>
          <p14:tracePt t="81770" x="4900613" y="4500563"/>
          <p14:tracePt t="81787" x="4733925" y="4748213"/>
          <p14:tracePt t="81804" x="4676775" y="4895850"/>
          <p14:tracePt t="81820" x="4643438" y="4967288"/>
          <p14:tracePt t="81837" x="4691063" y="5057775"/>
          <p14:tracePt t="81854" x="4772025" y="5138738"/>
          <p14:tracePt t="81870" x="4886325" y="5214938"/>
          <p14:tracePt t="81887" x="5091113" y="5267325"/>
          <p14:tracePt t="81904" x="5424488" y="5210175"/>
          <p14:tracePt t="81920" x="5572125" y="5114925"/>
          <p14:tracePt t="81937" x="5853113" y="4719638"/>
          <p14:tracePt t="81954" x="5934075" y="4276725"/>
          <p14:tracePt t="81970" x="5915025" y="4024313"/>
          <p14:tracePt t="81987" x="5800725" y="3752850"/>
          <p14:tracePt t="82004" x="5753100" y="3695700"/>
          <p14:tracePt t="82006" x="5681663" y="3633788"/>
          <p14:tracePt t="82020" x="5624513" y="3576638"/>
          <p14:tracePt t="82037" x="5486400" y="3505200"/>
          <p14:tracePt t="82038" x="5410200" y="3486150"/>
          <p14:tracePt t="82042" x="5376863" y="3481388"/>
          <p14:tracePt t="82054" x="5348288" y="3481388"/>
          <p14:tracePt t="82070" x="5310188" y="3481388"/>
          <p14:tracePt t="82087" x="5210175" y="3548063"/>
          <p14:tracePt t="82104" x="5110163" y="3690938"/>
          <p14:tracePt t="82120" x="4986338" y="3952875"/>
          <p14:tracePt t="82137" x="4833938" y="4471988"/>
          <p14:tracePt t="82140" x="4824413" y="4600575"/>
          <p14:tracePt t="82154" x="4824413" y="4762500"/>
          <p14:tracePt t="82170" x="4838700" y="4829175"/>
          <p14:tracePt t="82187" x="4914900" y="4957763"/>
          <p14:tracePt t="82204" x="5100638" y="5133975"/>
          <p14:tracePt t="82221" x="5253038" y="5233988"/>
          <p14:tracePt t="82237" x="5414963" y="5305425"/>
          <p14:tracePt t="82238" x="5543550" y="5324475"/>
          <p14:tracePt t="82254" x="5648325" y="5334000"/>
          <p14:tracePt t="82270" x="5700713" y="5334000"/>
          <p14:tracePt t="82287" x="5710238" y="5334000"/>
          <p14:tracePt t="82304" x="5715000" y="5329238"/>
          <p14:tracePt t="82320" x="5724525" y="5324475"/>
          <p14:tracePt t="82425" x="5719763" y="5324475"/>
          <p14:tracePt t="82435" x="5715000" y="5324475"/>
          <p14:tracePt t="82466" x="5710238" y="5324475"/>
          <p14:tracePt t="82526" x="5705475" y="5324475"/>
          <p14:tracePt t="82601" x="5705475" y="5314950"/>
          <p14:tracePt t="82611" x="5700713" y="5314950"/>
          <p14:tracePt t="82622" x="5700713" y="5305425"/>
          <p14:tracePt t="82637" x="5686425" y="5300663"/>
          <p14:tracePt t="82654" x="5681663" y="5286375"/>
          <p14:tracePt t="82769" x="5676900" y="5286375"/>
          <p14:tracePt t="82783" x="5672138" y="5286375"/>
          <p14:tracePt t="82829" x="5662613" y="5286375"/>
          <p14:tracePt t="82840" x="5662613" y="5281613"/>
          <p14:tracePt t="82850" x="5648325" y="5243513"/>
          <p14:tracePt t="82861" x="5619750" y="5167313"/>
          <p14:tracePt t="82871" x="5591175" y="5086350"/>
          <p14:tracePt t="82887" x="5519738" y="4886325"/>
          <p14:tracePt t="82904" x="5300663" y="4400550"/>
          <p14:tracePt t="82921" x="5024438" y="4010025"/>
          <p14:tracePt t="82937" x="4824413" y="3810000"/>
          <p14:tracePt t="82940" x="4476750" y="3500438"/>
          <p14:tracePt t="82954" x="4248150" y="3338513"/>
          <p14:tracePt t="82971" x="4181475" y="3305175"/>
          <p14:tracePt t="82987" x="4167188" y="3305175"/>
          <p14:tracePt t="83004" x="4152900" y="3309938"/>
          <p14:tracePt t="83021" x="4119563" y="3338513"/>
          <p14:tracePt t="83038" x="4057650" y="3429000"/>
          <p14:tracePt t="83054" x="3943350" y="3581400"/>
          <p14:tracePt t="83071" x="3843338" y="3743325"/>
          <p14:tracePt t="83087" x="3762375" y="3895725"/>
          <p14:tracePt t="83104" x="3733800" y="3990975"/>
          <p14:tracePt t="83106" x="3729038" y="4033838"/>
          <p14:tracePt t="83121" x="3729038" y="4062413"/>
          <p14:tracePt t="83137" x="3729038" y="4110038"/>
          <p14:tracePt t="83154" x="3752850" y="4191000"/>
          <p14:tracePt t="83171" x="3795713" y="4257675"/>
          <p14:tracePt t="83174" x="3810000" y="4262438"/>
          <p14:tracePt t="83187" x="3814763" y="4276725"/>
          <p14:tracePt t="83204" x="3876675" y="4295775"/>
          <p14:tracePt t="83221" x="4129088" y="4319588"/>
          <p14:tracePt t="83224" x="4252913" y="4319588"/>
          <p14:tracePt t="83237" x="4510088" y="4281488"/>
          <p14:tracePt t="83255" x="4714875" y="4219575"/>
          <p14:tracePt t="83271" x="4857750" y="4133850"/>
          <p14:tracePt t="83289" x="5005388" y="4033838"/>
          <p14:tracePt t="83304" x="5033963" y="4000500"/>
          <p14:tracePt t="83321" x="5038725" y="3995738"/>
          <p14:tracePt t="83405" x="5038725" y="3986213"/>
          <p14:tracePt t="83486" x="5033963" y="3986213"/>
          <p14:tracePt t="83495" x="5029200" y="3986213"/>
          <p14:tracePt t="83505" x="5024438" y="3986213"/>
          <p14:tracePt t="83521" x="5010150" y="3986213"/>
          <p14:tracePt t="83524" x="5005388" y="3986213"/>
          <p14:tracePt t="83538" x="4986338" y="3986213"/>
          <p14:tracePt t="83554" x="4929188" y="3971925"/>
          <p14:tracePt t="83571" x="4886325" y="3971925"/>
          <p14:tracePt t="83588" x="4829175" y="3957638"/>
          <p14:tracePt t="83591" x="4786313" y="3948113"/>
          <p14:tracePt t="83604" x="4695825" y="3938588"/>
          <p14:tracePt t="83621" x="4605338" y="3929063"/>
          <p14:tracePt t="83638" x="4548188" y="3929063"/>
          <p14:tracePt t="83654" x="4505325" y="3933825"/>
          <p14:tracePt t="83658" x="4495800" y="3933825"/>
          <p14:tracePt t="83671" x="4476750" y="3938588"/>
          <p14:tracePt t="83688" x="4462463" y="3938588"/>
          <p14:tracePt t="83704" x="4462463" y="3943350"/>
          <p14:tracePt t="83737" x="4457700" y="3957638"/>
          <p14:tracePt t="83743" x="4443413" y="3986213"/>
          <p14:tracePt t="83754" x="4424363" y="4043363"/>
          <p14:tracePt t="83771" x="4386263" y="4200525"/>
          <p14:tracePt t="83788" x="4286250" y="4576763"/>
          <p14:tracePt t="83804" x="4200525" y="4914900"/>
          <p14:tracePt t="83821" x="4090988" y="5214938"/>
          <p14:tracePt t="83823" x="4048125" y="5319713"/>
          <p14:tracePt t="83838" x="3986213" y="5491163"/>
          <p14:tracePt t="83854" x="3967163" y="5543550"/>
          <p14:tracePt t="83871" x="3967163" y="5553075"/>
          <p14:tracePt t="83888" x="3957638" y="5557838"/>
          <p14:tracePt t="83964" x="3952875" y="5557838"/>
          <p14:tracePt t="83975" x="3948113" y="5557838"/>
          <p14:tracePt t="84148" x="3952875" y="5557838"/>
          <p14:tracePt t="84157" x="3981450" y="5557838"/>
          <p14:tracePt t="84164" x="4043363" y="5557838"/>
          <p14:tracePt t="84173" x="4124325" y="5548313"/>
          <p14:tracePt t="84188" x="4362450" y="5548313"/>
          <p14:tracePt t="84205" x="4710113" y="5538788"/>
          <p14:tracePt t="84221" x="5091113" y="5538788"/>
          <p14:tracePt t="84238" x="5586413" y="5538788"/>
          <p14:tracePt t="84256" x="6091238" y="5548313"/>
          <p14:tracePt t="84260" x="6181725" y="5557838"/>
          <p14:tracePt t="84271" x="6219825" y="5557838"/>
          <p14:tracePt t="84288" x="6248400" y="5557838"/>
          <p14:tracePt t="84451" x="6238875" y="5557838"/>
          <p14:tracePt t="84472" x="6234113" y="5557838"/>
          <p14:tracePt t="84491" x="6229350" y="5548313"/>
          <p14:tracePt t="84503" x="6186488" y="5486400"/>
          <p14:tracePt t="84506" x="6124575" y="5391150"/>
          <p14:tracePt t="84521" x="6067425" y="5286375"/>
          <p14:tracePt t="84538" x="5810250" y="4972050"/>
          <p14:tracePt t="84555" x="5662613" y="4805363"/>
          <p14:tracePt t="84571" x="5581650" y="4719638"/>
          <p14:tracePt t="84588" x="5405438" y="4471988"/>
          <p14:tracePt t="84605" x="5324475" y="4310063"/>
          <p14:tracePt t="84621" x="5243513" y="4148138"/>
          <p14:tracePt t="84638" x="5191125" y="4048125"/>
          <p14:tracePt t="84655" x="5176838" y="4005263"/>
          <p14:tracePt t="84671" x="5176838" y="3995738"/>
          <p14:tracePt t="84827" x="5172075" y="3995738"/>
          <p14:tracePt t="84943" x="5167313" y="3995738"/>
          <p14:tracePt t="84952" x="5157788" y="3995738"/>
          <p14:tracePt t="84963" x="5153025" y="3995738"/>
          <p14:tracePt t="84972" x="5129213" y="4000500"/>
          <p14:tracePt t="84988" x="5062538" y="4010025"/>
          <p14:tracePt t="85005" x="4767263" y="4043363"/>
          <p14:tracePt t="85021" x="4600575" y="4062413"/>
          <p14:tracePt t="85038" x="4481513" y="4071938"/>
          <p14:tracePt t="85055" x="4405313" y="4071938"/>
          <p14:tracePt t="85072" x="4381500" y="4071938"/>
          <p14:tracePt t="85170" x="4376738" y="4071938"/>
          <p14:tracePt t="85186" x="4371975" y="4076700"/>
          <p14:tracePt t="85196" x="4371975" y="4081463"/>
          <p14:tracePt t="85208" x="4357688" y="4100513"/>
          <p14:tracePt t="85222" x="4310063" y="4229100"/>
          <p14:tracePt t="85238" x="4248150" y="4471988"/>
          <p14:tracePt t="85255" x="4110038" y="4938713"/>
          <p14:tracePt t="85272" x="4010025" y="5210175"/>
          <p14:tracePt t="85288" x="3933825" y="5395913"/>
          <p14:tracePt t="85305" x="3914775" y="5476875"/>
          <p14:tracePt t="85322" x="3910013" y="5481638"/>
          <p14:tracePt t="85753" x="3919538" y="5481638"/>
          <p14:tracePt t="85764" x="3957638" y="5481638"/>
          <p14:tracePt t="85772" x="4071938" y="5481638"/>
          <p14:tracePt t="85789" x="4491038" y="5510213"/>
          <p14:tracePt t="85805" x="5124450" y="5638800"/>
          <p14:tracePt t="85808" x="5457825" y="5724525"/>
          <p14:tracePt t="85822" x="6105525" y="5819775"/>
          <p14:tracePt t="85839" x="6376988" y="5853113"/>
          <p14:tracePt t="85855" x="6743700" y="5876925"/>
          <p14:tracePt t="85872" x="6796088" y="5876925"/>
          <p14:tracePt t="86051" x="6796088" y="5872163"/>
          <p14:tracePt t="86071" x="6796088" y="5862638"/>
          <p14:tracePt t="86077" x="6796088" y="5848350"/>
          <p14:tracePt t="86089" x="6796088" y="5805488"/>
          <p14:tracePt t="86105" x="6767513" y="5676900"/>
          <p14:tracePt t="86122" x="6667500" y="5353050"/>
          <p14:tracePt t="86139" x="6596063" y="5167313"/>
          <p14:tracePt t="86155" x="6534150" y="4957763"/>
          <p14:tracePt t="86172" x="6453188" y="4705350"/>
          <p14:tracePt t="86188" x="6434138" y="4638675"/>
          <p14:tracePt t="86205" x="6396038" y="4505325"/>
          <p14:tracePt t="86222" x="6362700" y="4419600"/>
          <p14:tracePt t="86239" x="6357938" y="4410075"/>
          <p14:tracePt t="86255" x="6353175" y="4410075"/>
          <p14:tracePt t="86965" x="6348413" y="4410075"/>
          <p14:tracePt t="86975" x="6334125" y="4410075"/>
          <p14:tracePt t="86985" x="6329363" y="4410075"/>
          <p14:tracePt t="86990" x="6305550" y="4414838"/>
          <p14:tracePt t="87006" x="6229350" y="4448175"/>
          <p14:tracePt t="87022" x="6186488" y="4462463"/>
          <p14:tracePt t="87024" x="6143625" y="4491038"/>
          <p14:tracePt t="87039" x="6119813" y="4505325"/>
          <p14:tracePt t="87056" x="6096000" y="4524375"/>
          <p14:tracePt t="87072" x="6091238" y="4533900"/>
          <p14:tracePt t="87089" x="6086475" y="4548188"/>
          <p14:tracePt t="87106" x="6076950" y="4562475"/>
          <p14:tracePt t="87122" x="6067425" y="4595813"/>
          <p14:tracePt t="87139" x="6053138" y="4610100"/>
          <p14:tracePt t="87156" x="6048375" y="4629150"/>
          <p14:tracePt t="87350" x="6048375" y="4633913"/>
          <p14:tracePt t="87360" x="6048375" y="4652963"/>
          <p14:tracePt t="87365" x="6048375" y="4667250"/>
          <p14:tracePt t="87374" x="6048375" y="4672013"/>
          <p14:tracePt t="87389" x="0" y="0"/>
        </p14:tracePtLst>
        <p14:tracePtLst>
          <p14:tracePt t="96943" x="4476750" y="2566988"/>
          <p14:tracePt t="97046" x="4462463" y="2566988"/>
          <p14:tracePt t="97051" x="4433888" y="2566988"/>
          <p14:tracePt t="97060" x="4405313" y="2566988"/>
          <p14:tracePt t="97076" x="4352925" y="2566988"/>
          <p14:tracePt t="97093" x="4271963" y="2562225"/>
          <p14:tracePt t="97110" x="4224338" y="2562225"/>
          <p14:tracePt t="97126" x="3990975" y="2562225"/>
          <p14:tracePt t="97143" x="3814763" y="2562225"/>
          <p14:tracePt t="97160" x="3638550" y="2566988"/>
          <p14:tracePt t="97176" x="3457575" y="2586038"/>
          <p14:tracePt t="97193" x="3233738" y="2619375"/>
          <p14:tracePt t="97210" x="3128963" y="2638425"/>
          <p14:tracePt t="97212" x="3076575" y="2647950"/>
          <p14:tracePt t="97226" x="3048000" y="2647950"/>
          <p14:tracePt t="97243" x="2938463" y="2728913"/>
          <p14:tracePt t="97260" x="2805113" y="2886075"/>
          <p14:tracePt t="97276" x="2695575" y="3095625"/>
          <p14:tracePt t="97278" x="2619375" y="3286125"/>
          <p14:tracePt t="97293" x="2547938" y="3495675"/>
          <p14:tracePt t="97310" x="2528888" y="3624263"/>
          <p14:tracePt t="97326" x="2514600" y="3905250"/>
          <p14:tracePt t="97343" x="2524125" y="4291013"/>
          <p14:tracePt t="97345" x="2543175" y="4405313"/>
          <p14:tracePt t="97360" x="2628900" y="4652963"/>
          <p14:tracePt t="97376" x="2800350" y="4929188"/>
          <p14:tracePt t="97393" x="2814638" y="4972050"/>
          <p14:tracePt t="97410" x="3000375" y="5253038"/>
          <p14:tracePt t="97426" x="3119438" y="5395913"/>
          <p14:tracePt t="97443" x="3262313" y="5529263"/>
          <p14:tracePt t="97460" x="3400425" y="5619750"/>
          <p14:tracePt t="97477" x="3671888" y="5715000"/>
          <p14:tracePt t="97493" x="3852863" y="5753100"/>
          <p14:tracePt t="97510" x="4057650" y="5776913"/>
          <p14:tracePt t="97527" x="4286250" y="5786438"/>
          <p14:tracePt t="97543" x="4538663" y="5786438"/>
          <p14:tracePt t="97546" x="4867275" y="5776913"/>
          <p14:tracePt t="97560" x="4981575" y="5767388"/>
          <p14:tracePt t="97577" x="5162550" y="5743575"/>
          <p14:tracePt t="97593" x="5281613" y="5705475"/>
          <p14:tracePt t="97610" x="5343525" y="5538788"/>
          <p14:tracePt t="97627" x="5343525" y="5386388"/>
          <p14:tracePt t="97643" x="5343525" y="5334000"/>
          <p14:tracePt t="97660" x="5319713" y="5138738"/>
          <p14:tracePt t="97677" x="5291138" y="5029200"/>
          <p14:tracePt t="97693" x="5248275" y="4929188"/>
          <p14:tracePt t="97710" x="5138738" y="4800600"/>
          <p14:tracePt t="97727" x="5057775" y="4738688"/>
          <p14:tracePt t="97743" x="4981575" y="4695825"/>
          <p14:tracePt t="97761" x="4929188" y="4676775"/>
          <p14:tracePt t="97777" x="4838700" y="4643438"/>
          <p14:tracePt t="97794" x="4786313" y="4629150"/>
          <p14:tracePt t="97810" x="4738688" y="4614863"/>
          <p14:tracePt t="97827" x="4695825" y="4605338"/>
          <p14:tracePt t="97830" x="4681538" y="4600575"/>
          <p14:tracePt t="97843" x="4676775" y="4600575"/>
          <p14:tracePt t="97860" x="4662488" y="4600575"/>
          <p14:tracePt t="97863" x="4652963" y="4595813"/>
          <p14:tracePt t="97877" x="4648200" y="4595813"/>
          <p14:tracePt t="98140"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Example:  Image Classification</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21</a:t>
            </a:fld>
            <a:endParaRPr lang="en-US" altLang="ko-KR" dirty="0"/>
          </a:p>
        </p:txBody>
      </p:sp>
      <p:pic>
        <p:nvPicPr>
          <p:cNvPr id="7" name="그림 6"/>
          <p:cNvPicPr/>
          <p:nvPr/>
        </p:nvPicPr>
        <p:blipFill>
          <a:blip r:embed="rId3"/>
          <a:stretch>
            <a:fillRect/>
          </a:stretch>
        </p:blipFill>
        <p:spPr>
          <a:xfrm>
            <a:off x="2160156" y="2235223"/>
            <a:ext cx="4774654" cy="2209141"/>
          </a:xfrm>
          <a:prstGeom prst="rect">
            <a:avLst/>
          </a:prstGeom>
        </p:spPr>
      </p:pic>
      <p:graphicFrame>
        <p:nvGraphicFramePr>
          <p:cNvPr id="5" name="표 4"/>
          <p:cNvGraphicFramePr>
            <a:graphicFrameLocks noGrp="1"/>
          </p:cNvGraphicFramePr>
          <p:nvPr>
            <p:extLst>
              <p:ext uri="{D42A27DB-BD31-4B8C-83A1-F6EECF244321}">
                <p14:modId xmlns:p14="http://schemas.microsoft.com/office/powerpoint/2010/main" val="1229282321"/>
              </p:ext>
            </p:extLst>
          </p:nvPr>
        </p:nvGraphicFramePr>
        <p:xfrm>
          <a:off x="1661705" y="4659947"/>
          <a:ext cx="6083935" cy="1480820"/>
        </p:xfrm>
        <a:graphic>
          <a:graphicData uri="http://schemas.openxmlformats.org/drawingml/2006/table">
            <a:tbl>
              <a:tblPr firstRow="1" bandRow="1"/>
              <a:tblGrid>
                <a:gridCol w="610235">
                  <a:extLst>
                    <a:ext uri="{9D8B030D-6E8A-4147-A177-3AD203B41FA5}">
                      <a16:colId xmlns:a16="http://schemas.microsoft.com/office/drawing/2014/main" val="3579552340"/>
                    </a:ext>
                  </a:extLst>
                </a:gridCol>
                <a:gridCol w="806450">
                  <a:extLst>
                    <a:ext uri="{9D8B030D-6E8A-4147-A177-3AD203B41FA5}">
                      <a16:colId xmlns:a16="http://schemas.microsoft.com/office/drawing/2014/main" val="3296834588"/>
                    </a:ext>
                  </a:extLst>
                </a:gridCol>
                <a:gridCol w="1182370">
                  <a:extLst>
                    <a:ext uri="{9D8B030D-6E8A-4147-A177-3AD203B41FA5}">
                      <a16:colId xmlns:a16="http://schemas.microsoft.com/office/drawing/2014/main" val="3186801800"/>
                    </a:ext>
                  </a:extLst>
                </a:gridCol>
                <a:gridCol w="871220">
                  <a:extLst>
                    <a:ext uri="{9D8B030D-6E8A-4147-A177-3AD203B41FA5}">
                      <a16:colId xmlns:a16="http://schemas.microsoft.com/office/drawing/2014/main" val="1707935702"/>
                    </a:ext>
                  </a:extLst>
                </a:gridCol>
                <a:gridCol w="871220">
                  <a:extLst>
                    <a:ext uri="{9D8B030D-6E8A-4147-A177-3AD203B41FA5}">
                      <a16:colId xmlns:a16="http://schemas.microsoft.com/office/drawing/2014/main" val="2137514187"/>
                    </a:ext>
                  </a:extLst>
                </a:gridCol>
                <a:gridCol w="871220">
                  <a:extLst>
                    <a:ext uri="{9D8B030D-6E8A-4147-A177-3AD203B41FA5}">
                      <a16:colId xmlns:a16="http://schemas.microsoft.com/office/drawing/2014/main" val="1462156432"/>
                    </a:ext>
                  </a:extLst>
                </a:gridCol>
                <a:gridCol w="871220">
                  <a:extLst>
                    <a:ext uri="{9D8B030D-6E8A-4147-A177-3AD203B41FA5}">
                      <a16:colId xmlns:a16="http://schemas.microsoft.com/office/drawing/2014/main" val="2669977022"/>
                    </a:ext>
                  </a:extLst>
                </a:gridCol>
              </a:tblGrid>
              <a:tr h="370205">
                <a:tc>
                  <a:txBody>
                    <a:bodyPr/>
                    <a:lstStyle/>
                    <a:p>
                      <a:pPr algn="just">
                        <a:lnSpc>
                          <a:spcPct val="107000"/>
                        </a:lnSpc>
                      </a:pPr>
                      <a:endParaRPr lang="ko-KR" sz="1000" b="1" kern="100" dirty="0">
                        <a:effectLst/>
                        <a:latin typeface="맑은 고딕" panose="020B0503020000020004" pitchFamily="50" charset="-127"/>
                        <a:ea typeface="맑은 고딕" panose="020B0503020000020004" pitchFamily="50" charset="-127"/>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tc>
                  <a:txBody>
                    <a:bodyPr/>
                    <a:lstStyle/>
                    <a:p>
                      <a:pPr algn="ctr" latinLnBrk="1">
                        <a:lnSpc>
                          <a:spcPct val="107000"/>
                        </a:lnSpc>
                        <a:spcAft>
                          <a:spcPts val="0"/>
                        </a:spcAft>
                      </a:pPr>
                      <a:r>
                        <a:rPr lang="en-US" sz="1200" b="1" kern="1200" dirty="0">
                          <a:solidFill>
                            <a:srgbClr val="FFFFFF"/>
                          </a:solidFill>
                          <a:effectLst/>
                          <a:latin typeface="Calibri" panose="020F0502020204030204" pitchFamily="34" charset="0"/>
                          <a:ea typeface="굴림" panose="020B0600000101010101" pitchFamily="50" charset="-127"/>
                          <a:cs typeface="Times New Roman" panose="02020603050405020304" pitchFamily="18" charset="0"/>
                        </a:rPr>
                        <a:t>Plastic</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tc>
                  <a:txBody>
                    <a:bodyPr/>
                    <a:lstStyle/>
                    <a:p>
                      <a:pPr algn="ctr" latinLnBrk="1">
                        <a:lnSpc>
                          <a:spcPct val="107000"/>
                        </a:lnSpc>
                        <a:spcAft>
                          <a:spcPts val="0"/>
                        </a:spcAft>
                      </a:pPr>
                      <a:r>
                        <a:rPr lang="en-US" sz="1200" b="1" kern="1200" dirty="0">
                          <a:solidFill>
                            <a:srgbClr val="FFFFFF"/>
                          </a:solidFill>
                          <a:effectLst/>
                          <a:latin typeface="Calibri" panose="020F0502020204030204" pitchFamily="34" charset="0"/>
                          <a:ea typeface="굴림" panose="020B0600000101010101" pitchFamily="50" charset="-127"/>
                          <a:cs typeface="Times New Roman" panose="02020603050405020304" pitchFamily="18" charset="0"/>
                        </a:rPr>
                        <a:t>Cardboard</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tc>
                  <a:txBody>
                    <a:bodyPr/>
                    <a:lstStyle/>
                    <a:p>
                      <a:pPr algn="ctr" latinLnBrk="1">
                        <a:lnSpc>
                          <a:spcPct val="107000"/>
                        </a:lnSpc>
                        <a:spcAft>
                          <a:spcPts val="0"/>
                        </a:spcAft>
                      </a:pPr>
                      <a:r>
                        <a:rPr lang="en-US" sz="1200" b="1" kern="1200" dirty="0">
                          <a:solidFill>
                            <a:srgbClr val="FFFFFF"/>
                          </a:solidFill>
                          <a:effectLst/>
                          <a:latin typeface="Calibri" panose="020F0502020204030204" pitchFamily="34" charset="0"/>
                          <a:ea typeface="굴림" panose="020B0600000101010101" pitchFamily="50" charset="-127"/>
                          <a:cs typeface="Times New Roman" panose="02020603050405020304" pitchFamily="18" charset="0"/>
                        </a:rPr>
                        <a:t>Glass</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tc>
                  <a:txBody>
                    <a:bodyPr/>
                    <a:lstStyle/>
                    <a:p>
                      <a:pPr algn="ctr" latinLnBrk="1">
                        <a:lnSpc>
                          <a:spcPct val="107000"/>
                        </a:lnSpc>
                        <a:spcAft>
                          <a:spcPts val="0"/>
                        </a:spcAft>
                      </a:pPr>
                      <a:r>
                        <a:rPr lang="en-US" sz="1200" b="1" kern="1200" dirty="0">
                          <a:solidFill>
                            <a:srgbClr val="FFFFFF"/>
                          </a:solidFill>
                          <a:effectLst/>
                          <a:latin typeface="Calibri" panose="020F0502020204030204" pitchFamily="34" charset="0"/>
                          <a:ea typeface="굴림" panose="020B0600000101010101" pitchFamily="50" charset="-127"/>
                          <a:cs typeface="Times New Roman" panose="02020603050405020304" pitchFamily="18" charset="0"/>
                        </a:rPr>
                        <a:t>Metal</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tc>
                  <a:txBody>
                    <a:bodyPr/>
                    <a:lstStyle/>
                    <a:p>
                      <a:pPr algn="ctr" latinLnBrk="1">
                        <a:lnSpc>
                          <a:spcPct val="107000"/>
                        </a:lnSpc>
                        <a:spcAft>
                          <a:spcPts val="0"/>
                        </a:spcAft>
                      </a:pPr>
                      <a:r>
                        <a:rPr lang="en-US" sz="1200" b="1" kern="1200" dirty="0">
                          <a:solidFill>
                            <a:srgbClr val="FFFFFF"/>
                          </a:solidFill>
                          <a:effectLst/>
                          <a:latin typeface="Calibri" panose="020F0502020204030204" pitchFamily="34" charset="0"/>
                          <a:ea typeface="굴림" panose="020B0600000101010101" pitchFamily="50" charset="-127"/>
                          <a:cs typeface="Times New Roman" panose="02020603050405020304" pitchFamily="18" charset="0"/>
                        </a:rPr>
                        <a:t>Paper</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tc>
                  <a:txBody>
                    <a:bodyPr/>
                    <a:lstStyle/>
                    <a:p>
                      <a:pPr algn="ctr" latinLnBrk="1">
                        <a:lnSpc>
                          <a:spcPct val="107000"/>
                        </a:lnSpc>
                        <a:spcAft>
                          <a:spcPts val="0"/>
                        </a:spcAft>
                      </a:pPr>
                      <a:r>
                        <a:rPr lang="en-US" sz="1200" b="1" kern="1200" dirty="0">
                          <a:solidFill>
                            <a:srgbClr val="FFFFFF"/>
                          </a:solidFill>
                          <a:effectLst/>
                          <a:latin typeface="Calibri" panose="020F0502020204030204" pitchFamily="34" charset="0"/>
                          <a:ea typeface="굴림" panose="020B0600000101010101" pitchFamily="50" charset="-127"/>
                          <a:cs typeface="Times New Roman" panose="02020603050405020304" pitchFamily="18" charset="0"/>
                        </a:rPr>
                        <a:t>Trash</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727CA3"/>
                    </a:solidFill>
                  </a:tcPr>
                </a:tc>
                <a:extLst>
                  <a:ext uri="{0D108BD9-81ED-4DB2-BD59-A6C34878D82A}">
                    <a16:rowId xmlns:a16="http://schemas.microsoft.com/office/drawing/2014/main" val="1568459925"/>
                  </a:ext>
                </a:extLst>
              </a:tr>
              <a:tr h="370205">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Train</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FF0000"/>
                          </a:solidFill>
                          <a:effectLst/>
                          <a:latin typeface="Calibri" panose="020F0502020204030204" pitchFamily="34" charset="0"/>
                          <a:ea typeface="굴림" panose="020B0600000101010101" pitchFamily="50" charset="-127"/>
                          <a:cs typeface="Times New Roman" panose="02020603050405020304" pitchFamily="18" charset="0"/>
                        </a:rPr>
                        <a:t>86%</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93%</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89%</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89%</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96%</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76%</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extLst>
                  <a:ext uri="{0D108BD9-81ED-4DB2-BD59-A6C34878D82A}">
                    <a16:rowId xmlns:a16="http://schemas.microsoft.com/office/drawing/2014/main" val="664811704"/>
                  </a:ext>
                </a:extLst>
              </a:tr>
              <a:tr h="370205">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Valid</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tc>
                  <a:txBody>
                    <a:bodyPr/>
                    <a:lstStyle/>
                    <a:p>
                      <a:pPr algn="ctr" latinLnBrk="1">
                        <a:lnSpc>
                          <a:spcPct val="107000"/>
                        </a:lnSpc>
                        <a:spcAft>
                          <a:spcPts val="0"/>
                        </a:spcAft>
                      </a:pPr>
                      <a:r>
                        <a:rPr lang="en-US" sz="1200" b="1" kern="1200" dirty="0">
                          <a:solidFill>
                            <a:srgbClr val="FF0000"/>
                          </a:solidFill>
                          <a:effectLst/>
                          <a:latin typeface="Calibri" panose="020F0502020204030204" pitchFamily="34" charset="0"/>
                          <a:ea typeface="굴림" panose="020B0600000101010101" pitchFamily="50" charset="-127"/>
                          <a:cs typeface="Times New Roman" panose="02020603050405020304" pitchFamily="18" charset="0"/>
                        </a:rPr>
                        <a:t>79%</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84%</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79%</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81%</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94%</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50%</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BECF0"/>
                    </a:solidFill>
                  </a:tcPr>
                </a:tc>
                <a:extLst>
                  <a:ext uri="{0D108BD9-81ED-4DB2-BD59-A6C34878D82A}">
                    <a16:rowId xmlns:a16="http://schemas.microsoft.com/office/drawing/2014/main" val="2329815464"/>
                  </a:ext>
                </a:extLst>
              </a:tr>
              <a:tr h="370205">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Test</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FF0000"/>
                          </a:solidFill>
                          <a:effectLst/>
                          <a:latin typeface="Calibri" panose="020F0502020204030204" pitchFamily="34" charset="0"/>
                          <a:ea typeface="굴림" panose="020B0600000101010101" pitchFamily="50" charset="-127"/>
                          <a:cs typeface="Times New Roman" panose="02020603050405020304" pitchFamily="18" charset="0"/>
                        </a:rPr>
                        <a:t>88%</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89%</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83%</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79%</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97%</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tc>
                  <a:txBody>
                    <a:bodyPr/>
                    <a:lstStyle/>
                    <a:p>
                      <a:pPr algn="ctr" latinLnBrk="1">
                        <a:lnSpc>
                          <a:spcPct val="107000"/>
                        </a:lnSpc>
                        <a:spcAft>
                          <a:spcPts val="0"/>
                        </a:spcAft>
                      </a:pPr>
                      <a:r>
                        <a:rPr lang="en-US" sz="1200" b="1" kern="1200" dirty="0">
                          <a:solidFill>
                            <a:srgbClr val="000000"/>
                          </a:solidFill>
                          <a:effectLst/>
                          <a:latin typeface="Calibri" panose="020F0502020204030204" pitchFamily="34" charset="0"/>
                          <a:ea typeface="굴림" panose="020B0600000101010101" pitchFamily="50" charset="-127"/>
                          <a:cs typeface="Times New Roman" panose="02020603050405020304" pitchFamily="18" charset="0"/>
                        </a:rPr>
                        <a:t>46%</a:t>
                      </a:r>
                      <a:endParaRPr lang="ko-KR" sz="1000" b="1"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5D7E0"/>
                    </a:solidFill>
                  </a:tcPr>
                </a:tc>
                <a:extLst>
                  <a:ext uri="{0D108BD9-81ED-4DB2-BD59-A6C34878D82A}">
                    <a16:rowId xmlns:a16="http://schemas.microsoft.com/office/drawing/2014/main" val="949478659"/>
                  </a:ext>
                </a:extLst>
              </a:tr>
            </a:tbl>
          </a:graphicData>
        </a:graphic>
      </p:graphicFrame>
      <p:sp>
        <p:nvSpPr>
          <p:cNvPr id="6"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To train the robots for classification, we need big data of trash images. </a:t>
            </a:r>
          </a:p>
          <a:p>
            <a:r>
              <a:rPr lang="en-US" altLang="ko-KR" sz="2000" dirty="0" smtClean="0">
                <a:latin typeface="Calibri" panose="020F0502020204030204" pitchFamily="34" charset="0"/>
                <a:cs typeface="Calibri" panose="020F0502020204030204" pitchFamily="34" charset="0"/>
              </a:rPr>
              <a:t>Gathering this “big data” can be </a:t>
            </a:r>
            <a:r>
              <a:rPr lang="en-US" altLang="ko-KR" sz="2000" dirty="0" smtClean="0">
                <a:latin typeface="Calibri" panose="020F0502020204030204" pitchFamily="34" charset="0"/>
                <a:cs typeface="Calibri" panose="020F0502020204030204" pitchFamily="34" charset="0"/>
              </a:rPr>
              <a:t>difficult and </a:t>
            </a:r>
            <a:r>
              <a:rPr lang="en-US" altLang="ko-KR" sz="2000" dirty="0" smtClean="0">
                <a:latin typeface="Calibri" panose="020F0502020204030204" pitchFamily="34" charset="0"/>
                <a:cs typeface="Calibri" panose="020F0502020204030204" pitchFamily="34" charset="0"/>
              </a:rPr>
              <a:t>can be the bottleneck of this project. </a:t>
            </a: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1821815"/>
      </p:ext>
    </p:extLst>
  </p:cSld>
  <p:clrMapOvr>
    <a:masterClrMapping/>
  </p:clrMapOvr>
  <mc:AlternateContent xmlns:mc="http://schemas.openxmlformats.org/markup-compatibility/2006" xmlns:p14="http://schemas.microsoft.com/office/powerpoint/2010/main">
    <mc:Choice Requires="p14">
      <p:transition spd="slow" p14:dur="2000" advTm="45888"/>
    </mc:Choice>
    <mc:Fallback xmlns="">
      <p:transition spd="slow" advTm="45888"/>
    </mc:Fallback>
  </mc:AlternateContent>
  <p:timing>
    <p:tnLst>
      <p:par>
        <p:cTn id="1" dur="indefinite" restart="never" nodeType="tmRoot"/>
      </p:par>
    </p:tnLst>
  </p:timing>
  <p:extLst mod="1">
    <p:ext uri="{3A86A75C-4F4B-4683-9AE1-C65F6400EC91}">
      <p14:laserTraceLst xmlns:p14="http://schemas.microsoft.com/office/powerpoint/2010/main">
        <p14:tracePtLst>
          <p14:tracePt t="9264" x="2657475" y="2605088"/>
          <p14:tracePt t="9366" x="2662238" y="2609850"/>
          <p14:tracePt t="9376" x="2676525" y="2638425"/>
          <p14:tracePt t="9380" x="2705100" y="2686050"/>
          <p14:tracePt t="9392" x="2728913" y="2728913"/>
          <p14:tracePt t="9409" x="2805113" y="2819400"/>
          <p14:tracePt t="9425" x="2886075" y="2914650"/>
          <p14:tracePt t="9442" x="3005138" y="3000375"/>
          <p14:tracePt t="9459" x="3209925" y="3100388"/>
          <p14:tracePt t="9476" x="3276600" y="3119438"/>
          <p14:tracePt t="9492" x="3448050" y="3167063"/>
          <p14:tracePt t="9509" x="3686175" y="3190875"/>
          <p14:tracePt t="9525" x="4210050" y="3200400"/>
          <p14:tracePt t="9542" x="4557713" y="3190875"/>
          <p14:tracePt t="9559" x="4748213" y="3181350"/>
          <p14:tracePt t="9563" x="5143500" y="3148013"/>
          <p14:tracePt t="9576" x="5334000" y="3133725"/>
          <p14:tracePt t="9592" x="5767388" y="3100388"/>
          <p14:tracePt t="9609" x="6024563" y="3081338"/>
          <p14:tracePt t="9626" x="6200775" y="3067050"/>
          <p14:tracePt t="9642" x="6296025" y="3062288"/>
          <p14:tracePt t="9659" x="6334125" y="3062288"/>
          <p14:tracePt t="10106" x="6334125" y="3048000"/>
          <p14:tracePt t="10113" x="6324600" y="2986088"/>
          <p14:tracePt t="10126" x="6315075" y="2947988"/>
          <p14:tracePt t="10143" x="6305550" y="2905125"/>
          <p14:tracePt t="10146" x="6305550" y="2876550"/>
          <p14:tracePt t="10159" x="6305550" y="2867025"/>
          <p14:tracePt t="10177" x="6296025" y="2824163"/>
          <p14:tracePt t="10192" x="6286500" y="2795588"/>
          <p14:tracePt t="10209" x="6281738" y="2767013"/>
          <p14:tracePt t="10226" x="6272213" y="2733675"/>
          <p14:tracePt t="10243" x="6267450" y="2709863"/>
          <p14:tracePt t="10259" x="6253163" y="2690813"/>
          <p14:tracePt t="10276" x="6234113" y="2581275"/>
          <p14:tracePt t="10293" x="6219825" y="2528888"/>
          <p14:tracePt t="10309" x="6210300" y="2490788"/>
          <p14:tracePt t="10326" x="6205538" y="2462213"/>
          <p14:tracePt t="10343" x="6196013" y="2447925"/>
          <p14:tracePt t="10362" x="6196013" y="2443163"/>
          <p14:tracePt t="10481" x="6191250" y="2443163"/>
          <p14:tracePt t="10548" x="6181725" y="2443163"/>
          <p14:tracePt t="10554" x="6124575" y="2443163"/>
          <p14:tracePt t="10564" x="6019800" y="2443163"/>
          <p14:tracePt t="10576" x="5919788" y="2443163"/>
          <p14:tracePt t="10593" x="5514975" y="2443163"/>
          <p14:tracePt t="10609" x="5386388" y="2443163"/>
          <p14:tracePt t="10626" x="5053013" y="2443163"/>
          <p14:tracePt t="10643" x="4067175" y="2443163"/>
          <p14:tracePt t="10659" x="3548063" y="2443163"/>
          <p14:tracePt t="10676" x="3152775" y="2447925"/>
          <p14:tracePt t="10693" x="2576513" y="2466975"/>
          <p14:tracePt t="10709" x="2147888" y="2495550"/>
          <p14:tracePt t="10726" x="1795463" y="2505075"/>
          <p14:tracePt t="10743" x="1528763" y="2528888"/>
          <p14:tracePt t="10759" x="1447800" y="2543175"/>
          <p14:tracePt t="10776" x="1414463" y="2552700"/>
          <p14:tracePt t="10793" x="1400175" y="2552700"/>
          <p14:tracePt t="10869" x="1400175" y="2557463"/>
          <p14:tracePt t="10908" x="1400175" y="2562225"/>
          <p14:tracePt t="10918" x="1400175" y="2566988"/>
          <p14:tracePt t="10927" x="1400175" y="2609850"/>
          <p14:tracePt t="10943" x="1404938" y="2690813"/>
          <p14:tracePt t="10959" x="1404938" y="2781300"/>
          <p14:tracePt t="10976" x="1404938" y="2909888"/>
          <p14:tracePt t="10993" x="1404938" y="3086100"/>
          <p14:tracePt t="11010" x="1395413" y="3457575"/>
          <p14:tracePt t="11026" x="1395413" y="3638550"/>
          <p14:tracePt t="11043" x="1385888" y="3790950"/>
          <p14:tracePt t="11060" x="1376363" y="3910013"/>
          <p14:tracePt t="11076" x="1352550" y="3981450"/>
          <p14:tracePt t="11079" x="1338263" y="4010025"/>
          <p14:tracePt t="11093" x="1304925" y="4090988"/>
          <p14:tracePt t="11109" x="1300163" y="4110038"/>
          <p14:tracePt t="11126" x="1276350" y="4143375"/>
          <p14:tracePt t="11143" x="1252538" y="4181475"/>
          <p14:tracePt t="11160" x="1247775" y="4200525"/>
          <p14:tracePt t="11176" x="1238250" y="4210050"/>
          <p14:tracePt t="11270" x="1243013" y="4210050"/>
          <p14:tracePt t="11290" x="1257300" y="4210050"/>
          <p14:tracePt t="11301" x="1328738" y="4210050"/>
          <p14:tracePt t="11311" x="1452563" y="4210050"/>
          <p14:tracePt t="11326" x="1785938" y="4210050"/>
          <p14:tracePt t="11343" x="2414588" y="4224338"/>
          <p14:tracePt t="11359" x="2962275" y="4238625"/>
          <p14:tracePt t="11376" x="3514725" y="4252913"/>
          <p14:tracePt t="11393" x="4043363" y="4281488"/>
          <p14:tracePt t="11410" x="4691063" y="4300538"/>
          <p14:tracePt t="11411" x="4876800" y="4300538"/>
          <p14:tracePt t="11426" x="5033963" y="4300538"/>
          <p14:tracePt t="11443" x="5448300" y="4300538"/>
          <p14:tracePt t="11459" x="5700713" y="4300538"/>
          <p14:tracePt t="11476" x="5953125" y="4300538"/>
          <p14:tracePt t="11477" x="6091238" y="4300538"/>
          <p14:tracePt t="11493" x="6448425" y="4295775"/>
          <p14:tracePt t="11509" x="6577013" y="4295775"/>
          <p14:tracePt t="11511" x="6686550" y="4295775"/>
          <p14:tracePt t="11526" x="6800850" y="4295775"/>
          <p14:tracePt t="11543" x="7119938" y="4300538"/>
          <p14:tracePt t="11560" x="7391400" y="4300538"/>
          <p14:tracePt t="11576" x="7610475" y="4310063"/>
          <p14:tracePt t="11593" x="7834313" y="4310063"/>
          <p14:tracePt t="11610" x="8067675" y="4310063"/>
          <p14:tracePt t="11626" x="8210550" y="4319588"/>
          <p14:tracePt t="11643" x="8315325" y="4329113"/>
          <p14:tracePt t="11660" x="8377238" y="4329113"/>
          <p14:tracePt t="11676" x="8382000" y="4329113"/>
          <p14:tracePt t="11753" x="8386763" y="4329113"/>
          <p14:tracePt t="11802" x="8391525" y="4329113"/>
          <p14:tracePt t="11812" x="8391525" y="4324350"/>
          <p14:tracePt t="11822" x="8401050" y="4324350"/>
          <p14:tracePt t="11837" x="8401050" y="4319588"/>
          <p14:tracePt t="11843" x="8401050" y="4300538"/>
          <p14:tracePt t="11860" x="8401050" y="4271963"/>
          <p14:tracePt t="11877" x="8386763" y="4100513"/>
          <p14:tracePt t="11893" x="8348663" y="3824288"/>
          <p14:tracePt t="11910" x="8339138" y="3633788"/>
          <p14:tracePt t="11926" x="8329613" y="3443288"/>
          <p14:tracePt t="11943" x="8320088" y="3267075"/>
          <p14:tracePt t="11960" x="8310563" y="3100388"/>
          <p14:tracePt t="11977" x="8301038" y="2995613"/>
          <p14:tracePt t="11993" x="8281988" y="2809875"/>
          <p14:tracePt t="12010" x="8281988" y="2757488"/>
          <p14:tracePt t="12027" x="8277225" y="2676525"/>
          <p14:tracePt t="12043" x="8277225" y="2662238"/>
          <p14:tracePt t="12523" x="0" y="0"/>
        </p14:tracePtLst>
        <p14:tracePtLst>
          <p14:tracePt t="19066" x="8162925" y="2419350"/>
          <p14:tracePt t="19230" x="8148638" y="2419350"/>
          <p14:tracePt t="19238" x="8110538" y="2400300"/>
          <p14:tracePt t="19246" x="8058150" y="2390775"/>
          <p14:tracePt t="19263" x="7910513" y="2362200"/>
          <p14:tracePt t="19279" x="7729538" y="2324100"/>
          <p14:tracePt t="19296" x="7310438" y="2243138"/>
          <p14:tracePt t="19313" x="6929438" y="2181225"/>
          <p14:tracePt t="19329" x="6767513" y="2157413"/>
          <p14:tracePt t="19346" x="6438900" y="2133600"/>
          <p14:tracePt t="19363" x="6124575" y="2133600"/>
          <p14:tracePt t="19380" x="5672138" y="2133600"/>
          <p14:tracePt t="19396" x="5405438" y="2133600"/>
          <p14:tracePt t="19413" x="5191125" y="2133600"/>
          <p14:tracePt t="19429" x="5091113" y="2133600"/>
          <p14:tracePt t="19432" x="4986338" y="2152650"/>
          <p14:tracePt t="19446" x="4624388" y="2214563"/>
          <p14:tracePt t="19463" x="4419600" y="2257425"/>
          <p14:tracePt t="19479" x="4238625" y="2295525"/>
          <p14:tracePt t="19496" x="4067175" y="2357438"/>
          <p14:tracePt t="19513" x="3895725" y="2409825"/>
          <p14:tracePt t="19529" x="3662363" y="2490788"/>
          <p14:tracePt t="19531" x="3633788" y="2495550"/>
          <p14:tracePt t="19546" x="3576638" y="2533650"/>
          <p14:tracePt t="19563" x="3414713" y="2695575"/>
          <p14:tracePt t="19579" x="3290888" y="2824163"/>
          <p14:tracePt t="19596" x="3214688" y="2943225"/>
          <p14:tracePt t="19598" x="3176588" y="3009900"/>
          <p14:tracePt t="19613" x="3105150" y="3171825"/>
          <p14:tracePt t="19629" x="3086100" y="3248025"/>
          <p14:tracePt t="19646" x="3048000" y="3395663"/>
          <p14:tracePt t="19663" x="3052763" y="3662363"/>
          <p14:tracePt t="19681" x="3105150" y="3824288"/>
          <p14:tracePt t="19696" x="3171825" y="3948113"/>
          <p14:tracePt t="19714" x="3248025" y="4062413"/>
          <p14:tracePt t="19730" x="3309938" y="4143375"/>
          <p14:tracePt t="19747" x="3390900" y="4233863"/>
          <p14:tracePt t="19763" x="3509963" y="4329113"/>
          <p14:tracePt t="19780" x="3695700" y="4448175"/>
          <p14:tracePt t="19796" x="3848100" y="4538663"/>
          <p14:tracePt t="19813" x="4191000" y="4633913"/>
          <p14:tracePt t="19830" x="4305300" y="4643438"/>
          <p14:tracePt t="19846" x="4614863" y="4643438"/>
          <p14:tracePt t="19851" x="4800600" y="4643438"/>
          <p14:tracePt t="19863" x="4981575" y="4643438"/>
          <p14:tracePt t="19880" x="5638800" y="4581525"/>
          <p14:tracePt t="19896" x="6062663" y="4495800"/>
          <p14:tracePt t="19913" x="6296025" y="4438650"/>
          <p14:tracePt t="19915" x="6524625" y="4381500"/>
          <p14:tracePt t="19930" x="7167563" y="4219575"/>
          <p14:tracePt t="19946" x="7458075" y="4124325"/>
          <p14:tracePt t="19963" x="7586663" y="4038600"/>
          <p14:tracePt t="19980" x="7639050" y="3957638"/>
          <p14:tracePt t="19996" x="7667625" y="3824288"/>
          <p14:tracePt t="20013" x="7677150" y="3609975"/>
          <p14:tracePt t="20030" x="7677150" y="3405188"/>
          <p14:tracePt t="20047" x="7677150" y="3267075"/>
          <p14:tracePt t="20063" x="7677150" y="3186113"/>
          <p14:tracePt t="20080" x="7658100" y="3124200"/>
          <p14:tracePt t="20096" x="7629525" y="3062288"/>
          <p14:tracePt t="20113" x="7534275" y="2957513"/>
          <p14:tracePt t="20130" x="7391400" y="2847975"/>
          <p14:tracePt t="20147" x="7210425" y="2743200"/>
          <p14:tracePt t="20163" x="7129463" y="2709863"/>
          <p14:tracePt t="20180" x="6743700" y="2595563"/>
          <p14:tracePt t="20197" x="6372225" y="2533650"/>
          <p14:tracePt t="20213" x="6015038" y="2481263"/>
          <p14:tracePt t="20230" x="5629275" y="2443163"/>
          <p14:tracePt t="20246" x="4795838" y="2386013"/>
          <p14:tracePt t="20263" x="4400550" y="2371725"/>
          <p14:tracePt t="20280" x="4005263" y="2371725"/>
          <p14:tracePt t="20283" x="3819525" y="2381250"/>
          <p14:tracePt t="20297" x="3652838" y="2390775"/>
          <p14:tracePt t="20313" x="3490913" y="2405063"/>
          <p14:tracePt t="20330" x="2890838" y="2514600"/>
          <p14:tracePt t="20347" x="2771775" y="2543175"/>
          <p14:tracePt t="20363" x="2676525" y="2619375"/>
          <p14:tracePt t="20380" x="2581275" y="2724150"/>
          <p14:tracePt t="20397" x="2533650" y="2776538"/>
          <p14:tracePt t="20413" x="2495550" y="2843213"/>
          <p14:tracePt t="20415" x="2481263" y="2871788"/>
          <p14:tracePt t="20430" x="2452688" y="2928938"/>
          <p14:tracePt t="20446" x="2433638" y="3048000"/>
          <p14:tracePt t="20463" x="2414588" y="3190875"/>
          <p14:tracePt t="20480" x="2395538" y="3324225"/>
          <p14:tracePt t="20482" x="2395538" y="3438525"/>
          <p14:tracePt t="20496" x="2400300" y="3567113"/>
          <p14:tracePt t="20513" x="2419350" y="3633788"/>
          <p14:tracePt t="20516" x="2447925" y="3690938"/>
          <p14:tracePt t="20530" x="2476500" y="3743325"/>
          <p14:tracePt t="20547" x="2638425" y="3981450"/>
          <p14:tracePt t="20563" x="2781300" y="4124325"/>
          <p14:tracePt t="20580" x="3048000" y="4314825"/>
          <p14:tracePt t="20597" x="3257550" y="4419600"/>
          <p14:tracePt t="20613" x="3505200" y="4491038"/>
          <p14:tracePt t="20630" x="3986213" y="4605338"/>
          <p14:tracePt t="20647" x="4452938" y="4657725"/>
          <p14:tracePt t="20663" x="4886325" y="4700588"/>
          <p14:tracePt t="20680" x="5548313" y="4748213"/>
          <p14:tracePt t="20683" x="5762625" y="4762500"/>
          <p14:tracePt t="20697" x="5972175" y="4762500"/>
          <p14:tracePt t="20713" x="6338888" y="4762500"/>
          <p14:tracePt t="20730" x="6748463" y="4729163"/>
          <p14:tracePt t="20747" x="7038975" y="4695825"/>
          <p14:tracePt t="20763" x="7181850" y="4695825"/>
          <p14:tracePt t="20780" x="7234238" y="4686300"/>
          <p14:tracePt t="20797" x="7319963" y="4686300"/>
          <p14:tracePt t="20813" x="7343775" y="4681538"/>
          <p14:tracePt t="21267" x="0" y="0"/>
        </p14:tracePtLst>
        <p14:tracePtLst>
          <p14:tracePt t="27645" x="2795588" y="4957763"/>
          <p14:tracePt t="28083" x="2819400" y="4957763"/>
          <p14:tracePt t="28092" x="2857500" y="4957763"/>
          <p14:tracePt t="28100" x="2895600" y="4957763"/>
          <p14:tracePt t="28116" x="3005138" y="4938713"/>
          <p14:tracePt t="28134" x="3071813" y="4938713"/>
          <p14:tracePt t="28150" x="3128963" y="4933950"/>
          <p14:tracePt t="28167" x="3205163" y="4924425"/>
          <p14:tracePt t="28171" x="3248025" y="4924425"/>
          <p14:tracePt t="28183" x="3271838" y="4924425"/>
          <p14:tracePt t="28200" x="3343275" y="4919663"/>
          <p14:tracePt t="28202" x="3381375" y="4919663"/>
          <p14:tracePt t="28216" x="3424238" y="4910138"/>
          <p14:tracePt t="28233" x="3543300" y="4891088"/>
          <p14:tracePt t="28250" x="3600450" y="4886325"/>
          <p14:tracePt t="28266" x="3619500" y="4876800"/>
          <p14:tracePt t="28324" x="3624263" y="4876800"/>
          <p14:tracePt t="28811" x="3629025" y="4876800"/>
          <p14:tracePt t="28823" x="3676650" y="4872038"/>
          <p14:tracePt t="28827" x="3729038" y="4872038"/>
          <p14:tracePt t="28837" x="3810000" y="4862513"/>
          <p14:tracePt t="28850" x="3900488" y="4852988"/>
          <p14:tracePt t="28867" x="4324350" y="4819650"/>
          <p14:tracePt t="28883" x="4500563" y="4819650"/>
          <p14:tracePt t="28900" x="4538663" y="4819650"/>
          <p14:tracePt t="28917" x="4581525" y="4819650"/>
          <p14:tracePt t="28963" x="4586288" y="4819650"/>
          <p14:tracePt t="28979" x="4591050" y="4819650"/>
          <p14:tracePt t="28983" x="4600575" y="4819650"/>
          <p14:tracePt t="29000" x="4662488" y="4819650"/>
          <p14:tracePt t="29017" x="4700588" y="4819650"/>
          <p14:tracePt t="29033" x="4781550" y="4819650"/>
          <p14:tracePt t="29232" x="4772025" y="4819650"/>
          <p14:tracePt t="29242" x="4767263" y="4819650"/>
          <p14:tracePt t="29253" x="4762500" y="4819650"/>
          <p14:tracePt t="29267" x="4752975" y="4824413"/>
          <p14:tracePt t="29284" x="4748213" y="4824413"/>
          <p14:tracePt t="29286" x="4743450" y="4824413"/>
          <p14:tracePt t="29300" x="4733925" y="4824413"/>
          <p14:tracePt t="29317" x="4719638" y="4833938"/>
          <p14:tracePt t="29333" x="4700588" y="4833938"/>
          <p14:tracePt t="29367" x="4695825" y="4838700"/>
          <p14:tracePt t="29384" x="4686300" y="4838700"/>
          <p14:tracePt t="29400" x="4681538" y="4838700"/>
          <p14:tracePt t="29418" x="4681538" y="4843463"/>
          <p14:tracePt t="29434" x="4743450" y="4843463"/>
          <p14:tracePt t="29450" x="4857750" y="4843463"/>
          <p14:tracePt t="29467" x="5572125" y="4843463"/>
          <p14:tracePt t="29484" x="5800725" y="4838700"/>
          <p14:tracePt t="29500" x="5919788" y="4819650"/>
          <p14:tracePt t="29517" x="5943600" y="4814888"/>
          <p14:tracePt t="29716" x="5938838" y="4814888"/>
          <p14:tracePt t="29726" x="5934075" y="4814888"/>
          <p14:tracePt t="29802" x="5962650" y="4814888"/>
          <p14:tracePt t="29813" x="6019800" y="4824413"/>
          <p14:tracePt t="29817" x="6110288" y="4843463"/>
          <p14:tracePt t="29834" x="6415088" y="4867275"/>
          <p14:tracePt t="29851" x="6653213" y="4867275"/>
          <p14:tracePt t="29867" x="6843713" y="4867275"/>
          <p14:tracePt t="29884" x="6915150" y="4867275"/>
          <p14:tracePt t="29918" x="6910388" y="4867275"/>
          <p14:tracePt t="29929" x="6905625" y="4867275"/>
          <p14:tracePt t="30091" x="6900863" y="4867275"/>
          <p14:tracePt t="30104" x="6896100" y="4867275"/>
          <p14:tracePt t="30110" x="6891338" y="4867275"/>
          <p14:tracePt t="30124" x="6886575" y="4867275"/>
          <p14:tracePt t="30134" x="6877050" y="4867275"/>
          <p14:tracePt t="30151" x="6872288" y="4867275"/>
          <p14:tracePt t="30167" x="6848475" y="4876800"/>
          <p14:tracePt t="30184" x="6824663" y="4891088"/>
          <p14:tracePt t="30201" x="6786563" y="4943475"/>
          <p14:tracePt t="30217" x="6777038" y="4962525"/>
          <p14:tracePt t="30250" x="6777038" y="4967288"/>
          <p14:tracePt t="30261" x="6791325" y="4976813"/>
          <p14:tracePt t="30267" x="6838950" y="4976813"/>
          <p14:tracePt t="30284" x="6972300" y="4986338"/>
          <p14:tracePt t="30301" x="7148513" y="4995863"/>
          <p14:tracePt t="30317" x="7315200" y="4995863"/>
          <p14:tracePt t="30321" x="7377113" y="4995863"/>
          <p14:tracePt t="30334" x="7419975" y="4995863"/>
          <p14:tracePt t="30351" x="7453313" y="4995863"/>
          <p14:tracePt t="30896" x="7458075" y="4995863"/>
          <p14:tracePt t="30926" x="7458075" y="4991100"/>
          <p14:tracePt t="30942" x="7458075" y="4986338"/>
          <p14:tracePt t="30953" x="7434263" y="4967288"/>
          <p14:tracePt t="30962" x="7391400" y="4938713"/>
          <p14:tracePt t="30967" x="7334250" y="4914900"/>
          <p14:tracePt t="30984" x="7172325" y="4852988"/>
          <p14:tracePt t="31001" x="6762750" y="4733925"/>
          <p14:tracePt t="31018" x="6205538" y="4610100"/>
          <p14:tracePt t="31034" x="5419725" y="4452938"/>
          <p14:tracePt t="31051" x="4257675" y="4276725"/>
          <p14:tracePt t="31068" x="3462338" y="4191000"/>
          <p14:tracePt t="31084" x="2747963" y="4138613"/>
          <p14:tracePt t="31101" x="1843088" y="4119563"/>
          <p14:tracePt t="31118" x="890588" y="4181475"/>
          <p14:tracePt t="31134" x="633413" y="4257675"/>
          <p14:tracePt t="31151" x="133350" y="4424363"/>
          <p14:tracePt t="31168" x="90488" y="4438650"/>
          <p14:tracePt t="31171" x="90488" y="4443413"/>
          <p14:tracePt t="31184" x="85725" y="4457700"/>
          <p14:tracePt t="31201" x="85725" y="4476750"/>
          <p14:tracePt t="31218" x="142875" y="4595813"/>
          <p14:tracePt t="31234" x="285750" y="4791075"/>
          <p14:tracePt t="31236" x="333375" y="4872038"/>
          <p14:tracePt t="31251" x="457200" y="5014913"/>
          <p14:tracePt t="31268" x="528638" y="5095875"/>
          <p14:tracePt t="31284" x="547688" y="5114925"/>
          <p14:tracePt t="31301" x="685800" y="5195888"/>
          <p14:tracePt t="31318" x="895350" y="5281613"/>
          <p14:tracePt t="31334" x="1619250" y="5476875"/>
          <p14:tracePt t="31351" x="2347913" y="5595938"/>
          <p14:tracePt t="31368" x="3100388" y="5614988"/>
          <p14:tracePt t="31384" x="4033838" y="5600700"/>
          <p14:tracePt t="31401" x="5443538" y="5519738"/>
          <p14:tracePt t="31418" x="5715000" y="5491163"/>
          <p14:tracePt t="31434" x="6257925" y="5414963"/>
          <p14:tracePt t="31451" x="6943725" y="5257800"/>
          <p14:tracePt t="31468" x="7272338" y="5186363"/>
          <p14:tracePt t="31484" x="7734300" y="5081588"/>
          <p14:tracePt t="31501" x="7791450" y="5062538"/>
          <p14:tracePt t="31517" x="7848600" y="5038725"/>
          <p14:tracePt t="31534" x="7862888" y="5014913"/>
          <p14:tracePt t="31551" x="7839075" y="4976813"/>
          <p14:tracePt t="31568" x="7762875" y="4900613"/>
          <p14:tracePt t="31584" x="7529513" y="4791075"/>
          <p14:tracePt t="31601" x="7296150" y="4705350"/>
          <p14:tracePt t="31619" x="6858000" y="4614863"/>
          <p14:tracePt t="31634" x="5910263" y="4500563"/>
          <p14:tracePt t="31651" x="4691063" y="4486275"/>
          <p14:tracePt t="31668" x="4324350" y="4495800"/>
          <p14:tracePt t="31684" x="3619500" y="4529138"/>
          <p14:tracePt t="31701" x="3100388" y="4586288"/>
          <p14:tracePt t="31703" x="2900363" y="4629150"/>
          <p14:tracePt t="31718" x="2628900" y="4705350"/>
          <p14:tracePt t="31735" x="2428875" y="4800600"/>
          <p14:tracePt t="31751" x="2371725" y="4838700"/>
          <p14:tracePt t="31768" x="2205038" y="4972050"/>
          <p14:tracePt t="31784" x="2166938" y="5105400"/>
          <p14:tracePt t="31801" x="2185988" y="5276850"/>
          <p14:tracePt t="31818" x="2266950" y="5438775"/>
          <p14:tracePt t="31835" x="2338388" y="5538788"/>
          <p14:tracePt t="31838" x="2371725" y="5553075"/>
          <p14:tracePt t="31851" x="2405063" y="5581650"/>
          <p14:tracePt t="31868" x="2519363" y="5657850"/>
          <p14:tracePt t="31885" x="2719388" y="5748338"/>
          <p14:tracePt t="31901" x="3043238" y="5834063"/>
          <p14:tracePt t="31905" x="3209925" y="5848350"/>
          <p14:tracePt t="31918" x="3390900" y="5848350"/>
          <p14:tracePt t="31935" x="4386263" y="5795963"/>
          <p14:tracePt t="31951" x="4686300" y="5748338"/>
          <p14:tracePt t="31968" x="5567363" y="5600700"/>
          <p14:tracePt t="31971" x="5895975" y="5538788"/>
          <p14:tracePt t="31985" x="6515100" y="5357813"/>
          <p14:tracePt t="32001" x="6753225" y="5281613"/>
          <p14:tracePt t="32018" x="7200900" y="5138738"/>
          <p14:tracePt t="32035" x="7429500" y="5038725"/>
          <p14:tracePt t="32051" x="7515225" y="4986338"/>
          <p14:tracePt t="32068" x="7543800" y="4981575"/>
          <p14:tracePt t="32085" x="7543800" y="4976813"/>
          <p14:tracePt t="32519" x="0" y="0"/>
        </p14:tracePtLst>
        <p14:tracePtLst>
          <p14:tracePt t="33993" x="1438275" y="5205413"/>
          <p14:tracePt t="34174" x="1443038" y="5205413"/>
          <p14:tracePt t="34184" x="1447800" y="5205413"/>
          <p14:tracePt t="34190" x="1452563" y="5205413"/>
          <p14:tracePt t="34202" x="1481138" y="5205413"/>
          <p14:tracePt t="34219" x="1543050" y="5205413"/>
          <p14:tracePt t="34235" x="1595438" y="5205413"/>
          <p14:tracePt t="34252" x="1662113" y="5205413"/>
          <p14:tracePt t="34269" x="1909763" y="5214938"/>
          <p14:tracePt t="34285" x="2090738" y="5214938"/>
          <p14:tracePt t="34302" x="2205038" y="5214938"/>
          <p14:tracePt t="34319" x="2609850" y="5214938"/>
          <p14:tracePt t="34336" x="2967038" y="5214938"/>
          <p14:tracePt t="34352" x="3081338" y="5214938"/>
          <p14:tracePt t="34369" x="3409950" y="5224463"/>
          <p14:tracePt t="34385" x="3633788" y="5224463"/>
          <p14:tracePt t="34402" x="3971925" y="5224463"/>
          <p14:tracePt t="34419" x="4224338" y="5224463"/>
          <p14:tracePt t="34435" x="4476750" y="5224463"/>
          <p14:tracePt t="34452" x="4838700" y="5224463"/>
          <p14:tracePt t="34469" x="5043488" y="5224463"/>
          <p14:tracePt t="34485" x="5219700" y="5224463"/>
          <p14:tracePt t="34502" x="5400675" y="5243513"/>
          <p14:tracePt t="34519" x="5591175" y="5243513"/>
          <p14:tracePt t="34536" x="5781675" y="5253038"/>
          <p14:tracePt t="34537" x="5857875" y="5253038"/>
          <p14:tracePt t="34552" x="5981700" y="5262563"/>
          <p14:tracePt t="34569" x="6172200" y="5262563"/>
          <p14:tracePt t="34586" x="6391275" y="5276850"/>
          <p14:tracePt t="34602" x="6643688" y="5286375"/>
          <p14:tracePt t="34604" x="6757988" y="5286375"/>
          <p14:tracePt t="34619" x="6858000" y="5286375"/>
          <p14:tracePt t="34636" x="7010400" y="5286375"/>
          <p14:tracePt t="34637" x="7124700" y="5286375"/>
          <p14:tracePt t="34652" x="7177088" y="5295900"/>
          <p14:tracePt t="34670" x="7334250" y="5295900"/>
          <p14:tracePt t="34686" x="7472363" y="5295900"/>
          <p14:tracePt t="34702" x="7624763" y="5295900"/>
          <p14:tracePt t="34719" x="7677150" y="5295900"/>
          <p14:tracePt t="34736" x="7681913" y="5295900"/>
          <p14:tracePt t="34856" x="7686675" y="5295900"/>
          <p14:tracePt t="34862" x="7700963" y="5286375"/>
          <p14:tracePt t="34871" x="7710488" y="5281613"/>
          <p14:tracePt t="34886" x="7781925" y="5267325"/>
          <p14:tracePt t="34902" x="7820025" y="5157788"/>
          <p14:tracePt t="34919" x="7820025" y="5129213"/>
          <p14:tracePt t="34936" x="7820025" y="5095875"/>
          <p14:tracePt t="34938" x="7820025" y="5067300"/>
          <p14:tracePt t="34952" x="7820025" y="5048250"/>
          <p14:tracePt t="34969" x="7820025" y="5000625"/>
          <p14:tracePt t="35106" x="7810500" y="5000625"/>
          <p14:tracePt t="35122" x="7800975" y="5000625"/>
          <p14:tracePt t="35127" x="7796213" y="5000625"/>
          <p14:tracePt t="35136" x="7791450" y="5000625"/>
          <p14:tracePt t="35153" x="7767638" y="5000625"/>
          <p14:tracePt t="35169" x="7577138" y="5000625"/>
          <p14:tracePt t="35186" x="7448550" y="5000625"/>
          <p14:tracePt t="35203" x="6877050" y="5005388"/>
          <p14:tracePt t="35219" x="6400800" y="5033963"/>
          <p14:tracePt t="35236" x="6176963" y="5062538"/>
          <p14:tracePt t="35239" x="5705475" y="5100638"/>
          <p14:tracePt t="35253" x="5200650" y="5129213"/>
          <p14:tracePt t="35269" x="4724400" y="5157788"/>
          <p14:tracePt t="35286" x="4300538" y="5167313"/>
          <p14:tracePt t="35303" x="3833813" y="5167313"/>
          <p14:tracePt t="35319" x="3590925" y="5181600"/>
          <p14:tracePt t="35336" x="3400425" y="5181600"/>
          <p14:tracePt t="35339" x="3314700" y="5181600"/>
          <p14:tracePt t="35353" x="3171825" y="5181600"/>
          <p14:tracePt t="35369" x="3019425" y="5181600"/>
          <p14:tracePt t="35386" x="2819400" y="5181600"/>
          <p14:tracePt t="35403" x="2381250" y="5181600"/>
          <p14:tracePt t="35419" x="2143125" y="5181600"/>
          <p14:tracePt t="35436" x="1938338" y="5191125"/>
          <p14:tracePt t="35453" x="1862138" y="5191125"/>
          <p14:tracePt t="35469" x="1619250" y="5191125"/>
          <p14:tracePt t="35486" x="1514475" y="5186363"/>
          <p14:tracePt t="35503" x="1385888" y="5176838"/>
          <p14:tracePt t="35519" x="1314450" y="5167313"/>
          <p14:tracePt t="35536" x="1257300" y="5162550"/>
          <p14:tracePt t="35552" x="1176338" y="5153025"/>
          <p14:tracePt t="35569" x="1152525" y="5153025"/>
          <p14:tracePt t="35587" x="1143000" y="5153025"/>
          <p14:tracePt t="35635" x="1138238" y="5153025"/>
          <p14:tracePt t="35864" x="1138238" y="5157788"/>
          <p14:tracePt t="35874" x="1138238" y="5167313"/>
          <p14:tracePt t="35890" x="1138238" y="5172075"/>
          <p14:tracePt t="35894" x="1133475" y="5176838"/>
          <p14:tracePt t="35905" x="1133475" y="5181600"/>
          <p14:tracePt t="35920" x="1133475" y="5191125"/>
          <p14:tracePt t="35936" x="1128713" y="5195888"/>
          <p14:tracePt t="35953" x="1123950" y="5210175"/>
          <p14:tracePt t="35970" x="1123950" y="5214938"/>
          <p14:tracePt t="35986" x="1123950" y="5219700"/>
          <p14:tracePt t="36003" x="1123950" y="5224463"/>
          <p14:tracePt t="36020" x="1114425" y="5253038"/>
          <p14:tracePt t="36036" x="1114425" y="5257800"/>
          <p14:tracePt t="36138" x="1114425" y="5262563"/>
          <p14:tracePt t="36142" x="1123950" y="5272088"/>
          <p14:tracePt t="36153" x="1152525" y="5276850"/>
          <p14:tracePt t="36170" x="1262063" y="5305425"/>
          <p14:tracePt t="36186" x="1533525" y="5329238"/>
          <p14:tracePt t="36203" x="1819275" y="5338763"/>
          <p14:tracePt t="36220" x="2200275" y="5362575"/>
          <p14:tracePt t="36222" x="2405063" y="5362575"/>
          <p14:tracePt t="36236" x="2847975" y="5381625"/>
          <p14:tracePt t="36253" x="3529013" y="5395913"/>
          <p14:tracePt t="36270" x="3790950" y="5395913"/>
          <p14:tracePt t="36286" x="4543425" y="5414963"/>
          <p14:tracePt t="36290" x="4833938" y="5429250"/>
          <p14:tracePt t="36303" x="5424488" y="5491163"/>
          <p14:tracePt t="36320" x="5743575" y="5524500"/>
          <p14:tracePt t="36322" x="6034088" y="5538788"/>
          <p14:tracePt t="36336" x="6324600" y="5553075"/>
          <p14:tracePt t="36353" x="7110413" y="5567363"/>
          <p14:tracePt t="36370" x="7477125" y="5567363"/>
          <p14:tracePt t="36386" x="7700963" y="5567363"/>
          <p14:tracePt t="36403" x="7891463" y="5576888"/>
          <p14:tracePt t="36420" x="8086725" y="5586413"/>
          <p14:tracePt t="36423" x="8162925" y="5586413"/>
          <p14:tracePt t="36436" x="8239125" y="5595938"/>
          <p14:tracePt t="36453" x="8391525" y="5610225"/>
          <p14:tracePt t="36470" x="8434388" y="5610225"/>
          <p14:tracePt t="36486" x="8439150" y="5610225"/>
          <p14:tracePt t="36836" x="8434388" y="5610225"/>
          <p14:tracePt t="36892" x="8429625" y="5610225"/>
          <p14:tracePt t="36908" x="8420100" y="5610225"/>
          <p14:tracePt t="36913" x="8415338" y="5610225"/>
          <p14:tracePt t="36922" x="8410575" y="5610225"/>
          <p14:tracePt t="36937" x="8410575" y="5614988"/>
          <p14:tracePt t="36954" x="8401050" y="5614988"/>
          <p14:tracePt t="36970" x="8396288" y="5614988"/>
          <p14:tracePt t="36987" x="8358188" y="5614988"/>
          <p14:tracePt t="37003" x="8301038" y="5610225"/>
          <p14:tracePt t="37020" x="8234363" y="5600700"/>
          <p14:tracePt t="37037" x="7948613" y="5519738"/>
          <p14:tracePt t="37053" x="7834313" y="5481638"/>
          <p14:tracePt t="37070" x="7815263" y="5462588"/>
          <p14:tracePt t="37087" x="7810500" y="5462588"/>
          <p14:tracePt t="37255" x="0" y="0"/>
        </p14:tracePtLst>
        <p14:tracePtLst>
          <p14:tracePt t="40902" x="7086600" y="4967288"/>
          <p14:tracePt t="40944" x="7086600" y="4962525"/>
          <p14:tracePt t="40978" x="7077075" y="4962525"/>
          <p14:tracePt t="41004" x="7072313" y="4962525"/>
          <p14:tracePt t="41014" x="7048500" y="4957763"/>
          <p14:tracePt t="41021" x="6967538" y="4938713"/>
          <p14:tracePt t="41038" x="6867525" y="4924425"/>
          <p14:tracePt t="41041" x="6753225" y="4905375"/>
          <p14:tracePt t="41055" x="6448425" y="4872038"/>
          <p14:tracePt t="41071" x="6019800" y="4843463"/>
          <p14:tracePt t="41088" x="5410200" y="4814888"/>
          <p14:tracePt t="41105" x="4352925" y="4795838"/>
          <p14:tracePt t="41121" x="3519488" y="4810125"/>
          <p14:tracePt t="41138" x="2681288" y="4862513"/>
          <p14:tracePt t="41140" x="2357438" y="4910138"/>
          <p14:tracePt t="41155" x="2109788" y="4957763"/>
          <p14:tracePt t="41171" x="1909763" y="5048250"/>
          <p14:tracePt t="41188" x="1828800" y="5110163"/>
          <p14:tracePt t="41205" x="1809750" y="5167313"/>
          <p14:tracePt t="41222" x="1809750" y="5186363"/>
          <p14:tracePt t="41239" x="1847850" y="5238750"/>
          <p14:tracePt t="41255" x="1919288" y="5329238"/>
          <p14:tracePt t="41272" x="2109788" y="5453063"/>
          <p14:tracePt t="41288" x="2295525" y="5514975"/>
          <p14:tracePt t="41305" x="2533650" y="5548313"/>
          <p14:tracePt t="41321" x="3038475" y="5538788"/>
          <p14:tracePt t="41338" x="3495675" y="5495925"/>
          <p14:tracePt t="41355" x="4033838" y="5453063"/>
          <p14:tracePt t="41371" x="4810125" y="5329238"/>
          <p14:tracePt t="41388" x="5338763" y="5224463"/>
          <p14:tracePt t="41405" x="5915025" y="5119688"/>
          <p14:tracePt t="41422" x="6215063" y="5029200"/>
          <p14:tracePt t="41439" x="6272213" y="5019675"/>
          <p14:tracePt t="41455" x="6305550" y="5014913"/>
          <p14:tracePt t="41492" x="6310313" y="5014913"/>
          <p14:tracePt t="41635" x="6315075" y="5014913"/>
          <p14:tracePt t="41640" x="0" y="0"/>
        </p14:tracePtLst>
        <p14:tracePtLst>
          <p14:tracePt t="42882" x="1419225" y="5653088"/>
          <p14:tracePt t="42949" x="1423988" y="5653088"/>
          <p14:tracePt t="42961" x="1433513" y="5653088"/>
          <p14:tracePt t="42966" x="1485900" y="5662613"/>
          <p14:tracePt t="42976" x="1585913" y="5662613"/>
          <p14:tracePt t="42989" x="1724025" y="5662613"/>
          <p14:tracePt t="43006" x="2814638" y="5653088"/>
          <p14:tracePt t="43022" x="3643313" y="5653088"/>
          <p14:tracePt t="43039" x="4105275" y="5653088"/>
          <p14:tracePt t="43056" x="5510213" y="5700713"/>
          <p14:tracePt t="43072" x="6572250" y="5719763"/>
          <p14:tracePt t="43089" x="7248525" y="5738813"/>
          <p14:tracePt t="43106" x="7820025" y="5738813"/>
          <p14:tracePt t="43122" x="8543925" y="5738813"/>
          <p14:tracePt t="43139" x="8934450" y="5738813"/>
          <p14:tracePt t="43425"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Supervised Learning – (1) Classification</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22</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Classification:  organization of </a:t>
            </a:r>
            <a:r>
              <a:rPr lang="en-US" altLang="ko-KR" sz="2000" dirty="0" smtClean="0">
                <a:solidFill>
                  <a:srgbClr val="FF0000"/>
                </a:solidFill>
                <a:latin typeface="Calibri" panose="020F0502020204030204" pitchFamily="34" charset="0"/>
                <a:cs typeface="Calibri" panose="020F0502020204030204" pitchFamily="34" charset="0"/>
              </a:rPr>
              <a:t>labeled</a:t>
            </a:r>
            <a:r>
              <a:rPr lang="en-US" altLang="ko-KR" sz="2000" dirty="0" smtClean="0">
                <a:latin typeface="Calibri" panose="020F0502020204030204" pitchFamily="34" charset="0"/>
                <a:cs typeface="Calibri" panose="020F0502020204030204" pitchFamily="34" charset="0"/>
              </a:rPr>
              <a:t> data. </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pPr marL="0" indent="0">
              <a:buNone/>
            </a:pPr>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10242" name="Picture 2" descr="https://res.cloudinary.com/practicaldev/image/fetch/s--c4Lfzdwy--/c_limit%2Cf_auto%2Cfl_progressive%2Cq_auto%2Cw_880/https:/thepracticaldev.s3.amazonaws.com/i/mjshszqx4fj22hs12vfn.png"/>
          <p:cNvPicPr>
            <a:picLocks noChangeAspect="1" noChangeArrowheads="1"/>
          </p:cNvPicPr>
          <p:nvPr/>
        </p:nvPicPr>
        <p:blipFill rotWithShape="1">
          <a:blip r:embed="rId3">
            <a:extLst>
              <a:ext uri="{28A0092B-C50C-407E-A947-70E740481C1C}">
                <a14:useLocalDpi xmlns:a14="http://schemas.microsoft.com/office/drawing/2010/main" val="0"/>
              </a:ext>
            </a:extLst>
          </a:blip>
          <a:srcRect l="1" r="50270"/>
          <a:stretch/>
        </p:blipFill>
        <p:spPr bwMode="auto">
          <a:xfrm>
            <a:off x="1910611" y="1531088"/>
            <a:ext cx="4248787" cy="432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304922"/>
      </p:ext>
    </p:extLst>
  </p:cSld>
  <p:clrMapOvr>
    <a:masterClrMapping/>
  </p:clrMapOvr>
  <mc:AlternateContent xmlns:mc="http://schemas.openxmlformats.org/markup-compatibility/2006" xmlns:p14="http://schemas.microsoft.com/office/powerpoint/2010/main">
    <mc:Choice Requires="p14">
      <p:transition spd="slow" p14:dur="2000" advTm="75235"/>
    </mc:Choice>
    <mc:Fallback xmlns="">
      <p:transition spd="slow" advTm="75235"/>
    </mc:Fallback>
  </mc:AlternateContent>
  <p:timing>
    <p:tnLst>
      <p:par>
        <p:cTn id="1" dur="indefinite" restart="never" nodeType="tmRoot"/>
      </p:par>
    </p:tnLst>
  </p:timing>
  <p:extLst mod="1">
    <p:ext uri="{3A86A75C-4F4B-4683-9AE1-C65F6400EC91}">
      <p14:laserTraceLst xmlns:p14="http://schemas.microsoft.com/office/powerpoint/2010/main">
        <p14:tracePtLst>
          <p14:tracePt t="18293" x="933450" y="1776413"/>
          <p14:tracePt t="18404" x="947738" y="1776413"/>
          <p14:tracePt t="18412" x="995363" y="1776413"/>
          <p14:tracePt t="18418" x="1085850" y="1776413"/>
          <p14:tracePt t="18428" x="1200150" y="1776413"/>
          <p14:tracePt t="18443" x="1514475" y="1766888"/>
          <p14:tracePt t="18460" x="2166938" y="1752600"/>
          <p14:tracePt t="18476" x="2405063" y="1752600"/>
          <p14:tracePt t="18479" x="2586038" y="1752600"/>
          <p14:tracePt t="18493" x="2976563" y="1752600"/>
          <p14:tracePt t="18510" x="3400425" y="1757363"/>
          <p14:tracePt t="18526" x="3605213" y="1766888"/>
          <p14:tracePt t="18543" x="3771900" y="1776413"/>
          <p14:tracePt t="18560" x="3952875" y="1785938"/>
          <p14:tracePt t="18576" x="4067175" y="1785938"/>
          <p14:tracePt t="18593" x="4133850" y="1785938"/>
          <p14:tracePt t="18610" x="4167188" y="1785938"/>
          <p14:tracePt t="18626" x="4171950" y="1785938"/>
          <p14:tracePt t="19154" x="4167188" y="1785938"/>
          <p14:tracePt t="19163" x="4162425" y="1785938"/>
          <p14:tracePt t="19170" x="4148138" y="1785938"/>
          <p14:tracePt t="19180" x="4138613" y="1785938"/>
          <p14:tracePt t="19193" x="4086225" y="1795463"/>
          <p14:tracePt t="19210" x="4048125" y="1795463"/>
          <p14:tracePt t="19228" x="4029075" y="1795463"/>
          <p14:tracePt t="19243" x="3948113" y="1785938"/>
          <p14:tracePt t="19261" x="3886200" y="1776413"/>
          <p14:tracePt t="19277" x="3814763" y="1766888"/>
          <p14:tracePt t="19294" x="3733800" y="1762125"/>
          <p14:tracePt t="19310" x="3657600" y="1762125"/>
          <p14:tracePt t="19327" x="3576638" y="1743075"/>
          <p14:tracePt t="19343" x="3519488" y="1743075"/>
          <p14:tracePt t="19360" x="3467100" y="1738313"/>
          <p14:tracePt t="19377" x="3433763" y="1728788"/>
          <p14:tracePt t="19393" x="3409950" y="1728788"/>
          <p14:tracePt t="19410" x="3357563" y="1724025"/>
          <p14:tracePt t="19427" x="3271838" y="1724025"/>
          <p14:tracePt t="19443" x="3219450" y="1724025"/>
          <p14:tracePt t="19461" x="3052763" y="1714500"/>
          <p14:tracePt t="19477" x="2947988" y="1704975"/>
          <p14:tracePt t="19493" x="2805113" y="1685925"/>
          <p14:tracePt t="19510" x="2724150" y="1685925"/>
          <p14:tracePt t="19527" x="2667000" y="1685925"/>
          <p14:tracePt t="19543" x="2614613" y="1685925"/>
          <p14:tracePt t="19560" x="2595563" y="1685925"/>
          <p14:tracePt t="19577" x="2590800" y="1685925"/>
          <p14:tracePt t="20884" x="2619375" y="1685925"/>
          <p14:tracePt t="20896" x="2676525" y="1676400"/>
          <p14:tracePt t="20906" x="2776538" y="1676400"/>
          <p14:tracePt t="20911" x="2905125" y="1676400"/>
          <p14:tracePt t="20927" x="3133725" y="1685925"/>
          <p14:tracePt t="20944" x="3200400" y="1695450"/>
          <p14:tracePt t="20947" x="3238500" y="1695450"/>
          <p14:tracePt t="20961" x="3343275" y="1695450"/>
          <p14:tracePt t="20977" x="3457575" y="1690688"/>
          <p14:tracePt t="20994" x="3562350" y="1681163"/>
          <p14:tracePt t="21011" x="3605213" y="1676400"/>
          <p14:tracePt t="21027" x="3648075" y="1666875"/>
          <p14:tracePt t="21044" x="3705225" y="1662113"/>
          <p14:tracePt t="21061" x="3762375" y="1662113"/>
          <p14:tracePt t="21077" x="3810000" y="1652588"/>
          <p14:tracePt t="21094" x="3843338" y="1647825"/>
          <p14:tracePt t="21111" x="3857625" y="1647825"/>
          <p14:tracePt t="21127" x="3867150" y="1647825"/>
          <p14:tracePt t="21144" x="3876675" y="1647825"/>
          <p14:tracePt t="21236" x="3876675" y="1643063"/>
          <p14:tracePt t="21286" x="3871913" y="1643063"/>
          <p14:tracePt t="21290" x="3867150" y="1643063"/>
          <p14:tracePt t="21300" x="3852863" y="1643063"/>
          <p14:tracePt t="21311" x="3843338" y="1643063"/>
          <p14:tracePt t="21327" x="3824288" y="1643063"/>
          <p14:tracePt t="21344" x="3814763" y="1643063"/>
          <p14:tracePt t="21361" x="3805238" y="1643063"/>
          <p14:tracePt t="21378" x="3762375" y="1643063"/>
          <p14:tracePt t="21394" x="3738563" y="1643063"/>
          <p14:tracePt t="21411" x="3705225" y="1647825"/>
          <p14:tracePt t="21413" x="3695700" y="1647825"/>
          <p14:tracePt t="21444" x="3695700" y="1652588"/>
          <p14:tracePt t="21523" x="3700463" y="1652588"/>
          <p14:tracePt t="21529" x="3709988" y="1652588"/>
          <p14:tracePt t="21539" x="3738563" y="1652588"/>
          <p14:tracePt t="21544" x="3767138" y="1652588"/>
          <p14:tracePt t="21561" x="3814763" y="1652588"/>
          <p14:tracePt t="21577" x="3995738" y="1652588"/>
          <p14:tracePt t="21579" x="4071938" y="1662113"/>
          <p14:tracePt t="21594" x="4148138" y="1662113"/>
          <p14:tracePt t="21611" x="4319588" y="1681163"/>
          <p14:tracePt t="21627" x="4381500" y="1681163"/>
          <p14:tracePt t="21644" x="4395788" y="1681163"/>
          <p14:tracePt t="21646" x="4400550" y="1681163"/>
          <p14:tracePt t="21666" x="4405313" y="1681163"/>
          <p14:tracePt t="21682" x="4405313" y="1676400"/>
          <p14:tracePt t="21694" x="4414838" y="1652588"/>
          <p14:tracePt t="21711" x="4419600" y="1590675"/>
          <p14:tracePt t="21727" x="4429125" y="1509713"/>
          <p14:tracePt t="21746" x="4424363" y="1376363"/>
          <p14:tracePt t="21761" x="4410075" y="1319213"/>
          <p14:tracePt t="21778" x="4395788" y="1295400"/>
          <p14:tracePt t="21794" x="4371975" y="1247775"/>
          <p14:tracePt t="21811" x="4348163" y="1214438"/>
          <p14:tracePt t="21828" x="4329113" y="1200150"/>
          <p14:tracePt t="21844" x="4271963" y="1181100"/>
          <p14:tracePt t="21861" x="4195763" y="1171575"/>
          <p14:tracePt t="21878" x="4114800" y="1162050"/>
          <p14:tracePt t="21881" x="4062413" y="1162050"/>
          <p14:tracePt t="21894" x="3971925" y="1162050"/>
          <p14:tracePt t="21911" x="3833813" y="1162050"/>
          <p14:tracePt t="21928" x="3729038" y="1152525"/>
          <p14:tracePt t="21944" x="3638550" y="1195388"/>
          <p14:tracePt t="21947" x="3609975" y="1209675"/>
          <p14:tracePt t="21961" x="3571875" y="1243013"/>
          <p14:tracePt t="21978" x="3514725" y="1300163"/>
          <p14:tracePt t="21994" x="3457575" y="1357313"/>
          <p14:tracePt t="22011" x="3419475" y="1409700"/>
          <p14:tracePt t="22015" x="3405188" y="1443038"/>
          <p14:tracePt t="22028" x="3400425" y="1471613"/>
          <p14:tracePt t="22044" x="3390900" y="1524000"/>
          <p14:tracePt t="22061" x="3390900" y="1533525"/>
          <p14:tracePt t="22078" x="3409950" y="1547813"/>
          <p14:tracePt t="22081" x="3414713" y="1552575"/>
          <p14:tracePt t="22095" x="3462338" y="1562100"/>
          <p14:tracePt t="22111" x="3548063" y="1595438"/>
          <p14:tracePt t="22128" x="3667125" y="1624013"/>
          <p14:tracePt t="22144" x="3733800" y="1624013"/>
          <p14:tracePt t="22146" x="3795713" y="1624013"/>
          <p14:tracePt t="22161" x="3952875" y="1619250"/>
          <p14:tracePt t="22178" x="4048125" y="1604963"/>
          <p14:tracePt t="22194" x="4095750" y="1595438"/>
          <p14:tracePt t="22211" x="4124325" y="1581150"/>
          <p14:tracePt t="22228" x="4124325" y="1576388"/>
          <p14:tracePt t="22497" x="0" y="0"/>
        </p14:tracePtLst>
        <p14:tracePtLst>
          <p14:tracePt t="22992" x="1476375" y="728663"/>
          <p14:tracePt t="23137" x="1481138" y="728663"/>
          <p14:tracePt t="23143" x="1519238" y="728663"/>
          <p14:tracePt t="23154" x="1585913" y="738188"/>
          <p14:tracePt t="23163" x="1685925" y="738188"/>
          <p14:tracePt t="23178" x="2000250" y="757238"/>
          <p14:tracePt t="23195" x="2500313" y="771525"/>
          <p14:tracePt t="23212" x="3590925" y="814388"/>
          <p14:tracePt t="23228" x="4114800" y="828675"/>
          <p14:tracePt t="23245" x="4476750" y="828675"/>
          <p14:tracePt t="23261" x="4719638" y="828675"/>
          <p14:tracePt t="23264" x="4819650" y="828675"/>
          <p14:tracePt t="23278" x="4833938" y="828675"/>
          <p14:tracePt t="23445" x="0" y="0"/>
        </p14:tracePtLst>
        <p14:tracePtLst>
          <p14:tracePt t="25954" x="4638675" y="2781300"/>
          <p14:tracePt t="26302" x="4638675" y="2776538"/>
          <p14:tracePt t="26306" x="4619625" y="2767013"/>
          <p14:tracePt t="26316" x="4605338" y="2767013"/>
          <p14:tracePt t="26329" x="4600575" y="2762250"/>
          <p14:tracePt t="26346" x="4572000" y="2762250"/>
          <p14:tracePt t="26363" x="4557713" y="2757488"/>
          <p14:tracePt t="26366" x="4552950" y="2752725"/>
          <p14:tracePt t="26379" x="4543425" y="2743200"/>
          <p14:tracePt t="26396" x="4538663" y="2743200"/>
          <p14:tracePt t="27658" x="4529138" y="2743200"/>
          <p14:tracePt t="27669" x="4505325" y="2733675"/>
          <p14:tracePt t="27674" x="4471988" y="2714625"/>
          <p14:tracePt t="27685" x="4443413" y="2709863"/>
          <p14:tracePt t="27697" x="4414838" y="2700338"/>
          <p14:tracePt t="27713" x="4276725" y="2671763"/>
          <p14:tracePt t="27730" x="4248150" y="2667000"/>
          <p14:tracePt t="27747" x="4200525" y="2657475"/>
          <p14:tracePt t="27763" x="4167188" y="2657475"/>
          <p14:tracePt t="27780" x="4143375" y="2657475"/>
          <p14:tracePt t="27797" x="4105275" y="2657475"/>
          <p14:tracePt t="27813" x="4067175" y="2662238"/>
          <p14:tracePt t="27817" x="4033838" y="2671763"/>
          <p14:tracePt t="27830" x="3976688" y="2686050"/>
          <p14:tracePt t="27847" x="3914775" y="2705100"/>
          <p14:tracePt t="27863" x="3871913" y="2719388"/>
          <p14:tracePt t="27880" x="3848100" y="2733675"/>
          <p14:tracePt t="27897" x="3814763" y="2762250"/>
          <p14:tracePt t="27914" x="3767138" y="2790825"/>
          <p14:tracePt t="27915" x="3752850" y="2805113"/>
          <p14:tracePt t="27930" x="3748088" y="2809875"/>
          <p14:tracePt t="27947" x="3733800" y="2819400"/>
          <p14:tracePt t="27964" x="3733800" y="2824163"/>
          <p14:tracePt t="27981" x="3719513" y="2824163"/>
          <p14:tracePt t="27997" x="3719513" y="2833688"/>
          <p14:tracePt t="28032" x="3714750" y="2833688"/>
          <p14:tracePt t="30373" x="3705225" y="2838450"/>
          <p14:tracePt t="30378" x="3681413" y="2852738"/>
          <p14:tracePt t="30388" x="3671888" y="2857500"/>
          <p14:tracePt t="30398" x="3648075" y="2867025"/>
          <p14:tracePt t="30415" x="3614738" y="2886075"/>
          <p14:tracePt t="30420" x="3590925" y="2900363"/>
          <p14:tracePt t="30431" x="3581400" y="2905125"/>
          <p14:tracePt t="30448" x="3562350" y="2919413"/>
          <p14:tracePt t="30449" x="3557588" y="2924175"/>
          <p14:tracePt t="30465" x="3548063" y="2924175"/>
          <p14:tracePt t="30481" x="3529013" y="2938463"/>
          <p14:tracePt t="30498" x="3490913" y="2957513"/>
          <p14:tracePt t="30514" x="3476625" y="2962275"/>
          <p14:tracePt t="30531" x="3448050" y="2995613"/>
          <p14:tracePt t="30548" x="3438525" y="3000375"/>
          <p14:tracePt t="30564" x="3429000" y="3014663"/>
          <p14:tracePt t="30581" x="3414713" y="3028950"/>
          <p14:tracePt t="30598" x="3381375" y="3081338"/>
          <p14:tracePt t="30614" x="3362325" y="3124200"/>
          <p14:tracePt t="30631" x="3348038" y="3148013"/>
          <p14:tracePt t="30648" x="3348038" y="3171825"/>
          <p14:tracePt t="30664" x="3348038" y="3224213"/>
          <p14:tracePt t="30681" x="3367088" y="3271838"/>
          <p14:tracePt t="30683" x="3390900" y="3305175"/>
          <p14:tracePt t="30698" x="3414713" y="3352800"/>
          <p14:tracePt t="30714" x="3490913" y="3443288"/>
          <p14:tracePt t="30731" x="3519488" y="3495675"/>
          <p14:tracePt t="30748" x="3524250" y="3519488"/>
          <p14:tracePt t="30749" x="3533775" y="3543300"/>
          <p14:tracePt t="30765" x="3548063" y="3590925"/>
          <p14:tracePt t="30781" x="3552825" y="3619500"/>
          <p14:tracePt t="30798" x="3552825" y="3629025"/>
          <p14:tracePt t="30815" x="3562350" y="3652838"/>
          <p14:tracePt t="30831" x="3562350" y="3657600"/>
          <p14:tracePt t="30848" x="3567113" y="3662363"/>
          <p14:tracePt t="30865" x="3571875" y="3681413"/>
          <p14:tracePt t="30881" x="3576638" y="3690938"/>
          <p14:tracePt t="30898" x="3595688" y="3724275"/>
          <p14:tracePt t="30915" x="3609975" y="3752850"/>
          <p14:tracePt t="30918" x="3614738" y="3757613"/>
          <p14:tracePt t="30932" x="3629025" y="3776663"/>
          <p14:tracePt t="30948" x="3648075" y="3810000"/>
          <p14:tracePt t="30965" x="3695700" y="3867150"/>
          <p14:tracePt t="30969" x="3719513" y="3900488"/>
          <p14:tracePt t="30981" x="3781425" y="3976688"/>
          <p14:tracePt t="30998" x="3810000" y="4029075"/>
          <p14:tracePt t="31015" x="3824288" y="4052888"/>
          <p14:tracePt t="31031" x="3848100" y="4086225"/>
          <p14:tracePt t="31048" x="3900488" y="4143375"/>
          <p14:tracePt t="31065" x="3919538" y="4171950"/>
          <p14:tracePt t="31081" x="3919538" y="4176713"/>
          <p14:tracePt t="31098" x="3924300" y="4176713"/>
          <p14:tracePt t="31684" x="3924300" y="4171950"/>
          <p14:tracePt t="31694" x="3924300" y="4162425"/>
          <p14:tracePt t="31698" x="3924300" y="4157663"/>
          <p14:tracePt t="31715" x="3924300" y="4148138"/>
          <p14:tracePt t="31732" x="3924300" y="4110038"/>
          <p14:tracePt t="31748" x="3948113" y="3990975"/>
          <p14:tracePt t="31751" x="3976688" y="3910013"/>
          <p14:tracePt t="31765" x="4043363" y="3781425"/>
          <p14:tracePt t="31782" x="4105275" y="3714750"/>
          <p14:tracePt t="31798" x="4114800" y="3700463"/>
          <p14:tracePt t="31815" x="4143375" y="3667125"/>
          <p14:tracePt t="31832" x="4176713" y="3633788"/>
          <p14:tracePt t="31848" x="4205288" y="3595688"/>
          <p14:tracePt t="31866" x="4243388" y="3552825"/>
          <p14:tracePt t="31882" x="4291013" y="3481388"/>
          <p14:tracePt t="31900" x="4391025" y="3333750"/>
          <p14:tracePt t="31915" x="4443413" y="3252788"/>
          <p14:tracePt t="31934" x="4557713" y="3076575"/>
          <p14:tracePt t="31935" x="4629150" y="2981325"/>
          <p14:tracePt t="31948" x="4657725" y="2947988"/>
          <p14:tracePt t="31966" x="4700588" y="2871788"/>
          <p14:tracePt t="31982" x="4719638" y="2790825"/>
          <p14:tracePt t="31999" x="4724400" y="2757488"/>
          <p14:tracePt t="32015" x="4724400" y="2681288"/>
          <p14:tracePt t="32032" x="4724400" y="2643188"/>
          <p14:tracePt t="32048" x="4710113" y="2614613"/>
          <p14:tracePt t="32065" x="4681538" y="2581275"/>
          <p14:tracePt t="32082" x="4643438" y="2528888"/>
          <p14:tracePt t="32098" x="4562475" y="2443163"/>
          <p14:tracePt t="32101" x="4529138" y="2428875"/>
          <p14:tracePt t="32115" x="4510088" y="2414588"/>
          <p14:tracePt t="32132" x="4438650" y="2390775"/>
          <p14:tracePt t="32149" x="4319588" y="2381250"/>
          <p14:tracePt t="32165" x="4157663" y="2381250"/>
          <p14:tracePt t="32183" x="3976688" y="2386013"/>
          <p14:tracePt t="32199" x="3790950" y="2447925"/>
          <p14:tracePt t="32215" x="3629025" y="2562225"/>
          <p14:tracePt t="32232" x="3471863" y="2705100"/>
          <p14:tracePt t="32233" x="3390900" y="2790825"/>
          <p14:tracePt t="32249" x="3319463" y="2852738"/>
          <p14:tracePt t="32265" x="3162300" y="2995613"/>
          <p14:tracePt t="32282" x="3028950" y="3148013"/>
          <p14:tracePt t="32299" x="3014663" y="3228975"/>
          <p14:tracePt t="32315" x="3052763" y="3305175"/>
          <p14:tracePt t="32332" x="3109913" y="3376613"/>
          <p14:tracePt t="32334" x="3157538" y="3424238"/>
          <p14:tracePt t="32349" x="3290888" y="3576638"/>
          <p14:tracePt t="32365" x="3595688" y="3871913"/>
          <p14:tracePt t="32382" x="3910013" y="4267200"/>
          <p14:tracePt t="32398" x="3990975" y="4419600"/>
          <p14:tracePt t="32415" x="4010025" y="4448175"/>
          <p14:tracePt t="32470" x="4014788" y="4438650"/>
          <p14:tracePt t="32480" x="4062413" y="4367213"/>
          <p14:tracePt t="32486" x="4133850" y="4271963"/>
          <p14:tracePt t="32499" x="4305300" y="4105275"/>
          <p14:tracePt t="32515" x="4386263" y="4019550"/>
          <p14:tracePt t="32532" x="4567238" y="3862388"/>
          <p14:tracePt t="32549" x="4710113" y="3762375"/>
          <p14:tracePt t="32565" x="4838700" y="3633788"/>
          <p14:tracePt t="32582" x="4862513" y="3562350"/>
          <p14:tracePt t="32599" x="4867275" y="3519488"/>
          <p14:tracePt t="32601" x="4867275" y="3490913"/>
          <p14:tracePt t="32615" x="4876800" y="3376613"/>
          <p14:tracePt t="32632" x="4876800" y="3309938"/>
          <p14:tracePt t="32649" x="4857750" y="3233738"/>
          <p14:tracePt t="32665" x="4805363" y="3157538"/>
          <p14:tracePt t="32682" x="4752975" y="3090863"/>
          <p14:tracePt t="32699" x="4733925" y="3071813"/>
          <p14:tracePt t="32715" x="4710113" y="3043238"/>
          <p14:tracePt t="32732" x="4600575" y="2981325"/>
          <p14:tracePt t="32749" x="4476750" y="2924175"/>
          <p14:tracePt t="32765" x="4281488" y="2862263"/>
          <p14:tracePt t="32767" x="4214813" y="2862263"/>
          <p14:tracePt t="32782" x="4138613" y="2852738"/>
          <p14:tracePt t="32799" x="3986213" y="2852738"/>
          <p14:tracePt t="32816" x="3781425" y="2862263"/>
          <p14:tracePt t="32832" x="3624263" y="2890838"/>
          <p14:tracePt t="32833" x="3571875" y="2909888"/>
          <p14:tracePt t="32849" x="3409950" y="2976563"/>
          <p14:tracePt t="32866" x="3271838" y="3048000"/>
          <p14:tracePt t="32882" x="3133725" y="3148013"/>
          <p14:tracePt t="32899" x="2962275" y="3338513"/>
          <p14:tracePt t="32915" x="2905125" y="3495675"/>
          <p14:tracePt t="32932" x="2957513" y="3619500"/>
          <p14:tracePt t="32949" x="3067050" y="3748088"/>
          <p14:tracePt t="32966" x="3171825" y="3867150"/>
          <p14:tracePt t="32969" x="3209925" y="3900488"/>
          <p14:tracePt t="32982" x="3252788" y="3938588"/>
          <p14:tracePt t="32999" x="3333750" y="4000500"/>
          <p14:tracePt t="33016" x="3386138" y="4048125"/>
          <p14:tracePt t="33032" x="3424238" y="4067175"/>
          <p14:tracePt t="33049" x="3443288" y="4071938"/>
          <p14:tracePt t="33065" x="3505200" y="4071938"/>
          <p14:tracePt t="33082" x="3638550" y="4029075"/>
          <p14:tracePt t="33099" x="3814763" y="3914775"/>
          <p14:tracePt t="33101" x="3910013" y="3852863"/>
          <p14:tracePt t="33115" x="4195763" y="3662363"/>
          <p14:tracePt t="33132" x="4291013" y="3619500"/>
          <p14:tracePt t="33135" x="4395788" y="3557588"/>
          <p14:tracePt t="33149" x="4467225" y="3505200"/>
          <p14:tracePt t="33166" x="4629150" y="3295650"/>
          <p14:tracePt t="33182" x="4667250" y="3171825"/>
          <p14:tracePt t="33199" x="4676775" y="3028950"/>
          <p14:tracePt t="33216" x="4676775" y="2967038"/>
          <p14:tracePt t="33232" x="4662488" y="2733675"/>
          <p14:tracePt t="33249" x="4648200" y="2662238"/>
          <p14:tracePt t="33266" x="4633913" y="2628900"/>
          <p14:tracePt t="33282" x="4633913" y="2624138"/>
          <p14:tracePt t="33312" x="4629150" y="2624138"/>
          <p14:tracePt t="33550" x="0" y="0"/>
        </p14:tracePtLst>
        <p14:tracePtLst>
          <p14:tracePt t="34017" x="6053138" y="3252788"/>
          <p14:tracePt t="34092" x="6053138" y="3243263"/>
          <p14:tracePt t="34102" x="6048375" y="3243263"/>
          <p14:tracePt t="34185" x="6034088" y="3238500"/>
          <p14:tracePt t="34194" x="6005513" y="3238500"/>
          <p14:tracePt t="34200" x="5967413" y="3233738"/>
          <p14:tracePt t="34216" x="5862638" y="3233738"/>
          <p14:tracePt t="34233" x="5734050" y="3233738"/>
          <p14:tracePt t="34249" x="5581650" y="3233738"/>
          <p14:tracePt t="34253" x="5519738" y="3233738"/>
          <p14:tracePt t="34266" x="5443538" y="3233738"/>
          <p14:tracePt t="34283" x="5348288" y="3233738"/>
          <p14:tracePt t="34299" x="5276850" y="3252788"/>
          <p14:tracePt t="34316" x="5200650" y="3314700"/>
          <p14:tracePt t="34320" x="5153025" y="3348038"/>
          <p14:tracePt t="34333" x="5119688" y="3371850"/>
          <p14:tracePt t="34349" x="5048250" y="3452813"/>
          <p14:tracePt t="34366" x="4967288" y="3548063"/>
          <p14:tracePt t="34383" x="4876800" y="3695700"/>
          <p14:tracePt t="34399" x="4767263" y="3910013"/>
          <p14:tracePt t="34416" x="4667250" y="4129088"/>
          <p14:tracePt t="34433" x="4667250" y="4167188"/>
          <p14:tracePt t="34449" x="4667250" y="4262438"/>
          <p14:tracePt t="34451" x="4667250" y="4305300"/>
          <p14:tracePt t="34466" x="4700588" y="4424363"/>
          <p14:tracePt t="34484" x="4738688" y="4548188"/>
          <p14:tracePt t="34499" x="4786313" y="4729163"/>
          <p14:tracePt t="34516" x="4805363" y="4786313"/>
          <p14:tracePt t="34519" x="4829175" y="4819650"/>
          <p14:tracePt t="34533" x="4843463" y="4852988"/>
          <p14:tracePt t="34549" x="4848225" y="4867275"/>
          <p14:tracePt t="34566" x="4891088" y="4886325"/>
          <p14:tracePt t="34583" x="4976813" y="4910138"/>
          <p14:tracePt t="34599" x="5148263" y="4948238"/>
          <p14:tracePt t="34616" x="5476875" y="4957763"/>
          <p14:tracePt t="34618" x="5619750" y="4953000"/>
          <p14:tracePt t="34633" x="5762625" y="4919663"/>
          <p14:tracePt t="34649" x="6205538" y="4710113"/>
          <p14:tracePt t="34666" x="6419850" y="4557713"/>
          <p14:tracePt t="34683" x="6538913" y="4414838"/>
          <p14:tracePt t="34699" x="6634163" y="4229100"/>
          <p14:tracePt t="34716" x="6672263" y="4095750"/>
          <p14:tracePt t="34718" x="6681788" y="4014788"/>
          <p14:tracePt t="34733" x="6681788" y="3876675"/>
          <p14:tracePt t="34749" x="6634163" y="3714750"/>
          <p14:tracePt t="34766" x="6605588" y="3648075"/>
          <p14:tracePt t="34783" x="6500813" y="3443288"/>
          <p14:tracePt t="34800" x="6410325" y="3314700"/>
          <p14:tracePt t="34816" x="6348413" y="3238500"/>
          <p14:tracePt t="34833" x="6272213" y="3176588"/>
          <p14:tracePt t="34850" x="6134100" y="3105150"/>
          <p14:tracePt t="34866" x="6048375" y="3081338"/>
          <p14:tracePt t="34883" x="5981700" y="3081338"/>
          <p14:tracePt t="34899" x="5895975" y="3081338"/>
          <p14:tracePt t="34916" x="5819775" y="3081338"/>
          <p14:tracePt t="34933" x="5776913" y="3081338"/>
          <p14:tracePt t="34950" x="5757863" y="3090863"/>
          <p14:tracePt t="34966" x="5748338" y="3090863"/>
          <p14:tracePt t="35123" x="5748338" y="3095625"/>
          <p14:tracePt t="35208" x="0" y="0"/>
        </p14:tracePtLst>
        <p14:tracePtLst>
          <p14:tracePt t="37540" x="5538788" y="2062163"/>
          <p14:tracePt t="39491" x="5534025" y="2062163"/>
          <p14:tracePt t="39495" x="5529263" y="2071688"/>
          <p14:tracePt t="39506" x="5524500" y="2095500"/>
          <p14:tracePt t="39518" x="5514975" y="2114550"/>
          <p14:tracePt t="39535" x="5495925" y="2157413"/>
          <p14:tracePt t="39551" x="5453063" y="2262188"/>
          <p14:tracePt t="39568" x="5405438" y="2386013"/>
          <p14:tracePt t="39585" x="5334000" y="2547938"/>
          <p14:tracePt t="39601" x="5233988" y="2800350"/>
          <p14:tracePt t="39618" x="5172075" y="2981325"/>
          <p14:tracePt t="39635" x="5129213" y="3100388"/>
          <p14:tracePt t="39651" x="4986338" y="3543300"/>
          <p14:tracePt t="39668" x="4924425" y="3714750"/>
          <p14:tracePt t="39685" x="4862513" y="3862388"/>
          <p14:tracePt t="39701" x="4833938" y="3943350"/>
          <p14:tracePt t="39704" x="4805363" y="4010025"/>
          <p14:tracePt t="39718" x="4767263" y="4081463"/>
          <p14:tracePt t="39735" x="4638675" y="4352925"/>
          <p14:tracePt t="39751" x="4581525" y="4500563"/>
          <p14:tracePt t="39768" x="4510088" y="4662488"/>
          <p14:tracePt t="39785" x="4400550" y="4881563"/>
          <p14:tracePt t="39802" x="4319588" y="5043488"/>
          <p14:tracePt t="39818" x="4214813" y="5233988"/>
          <p14:tracePt t="39835" x="3995738" y="5581650"/>
          <p14:tracePt t="39852" x="3948113" y="5643563"/>
          <p14:tracePt t="39868" x="3871913" y="5767388"/>
          <p14:tracePt t="39885" x="3771900" y="5891213"/>
          <p14:tracePt t="39902" x="3762375" y="5895975"/>
          <p14:tracePt t="40396" x="3767138" y="5895975"/>
          <p14:tracePt t="40406" x="3805238" y="5895975"/>
          <p14:tracePt t="40416" x="3871913" y="5895975"/>
          <p14:tracePt t="40422" x="3933825" y="5895975"/>
          <p14:tracePt t="40435" x="4138613" y="5891213"/>
          <p14:tracePt t="40452" x="4252913" y="5881688"/>
          <p14:tracePt t="40469" x="4491038" y="5862638"/>
          <p14:tracePt t="40472" x="4605338" y="5848350"/>
          <p14:tracePt t="40485" x="4724400" y="5838825"/>
          <p14:tracePt t="40502" x="4924425" y="5829300"/>
          <p14:tracePt t="40518" x="4953000" y="5829300"/>
          <p14:tracePt t="41052" x="4953000" y="5824538"/>
          <p14:tracePt t="41068" x="4953000" y="5819775"/>
          <p14:tracePt t="41076" x="4948238" y="5800725"/>
          <p14:tracePt t="41085" x="4933950" y="5772150"/>
          <p14:tracePt t="41102" x="4914900" y="5743575"/>
          <p14:tracePt t="41119" x="4872038" y="5700713"/>
          <p14:tracePt t="41135" x="4805363" y="5657850"/>
          <p14:tracePt t="41152" x="4719638" y="5614988"/>
          <p14:tracePt t="41153" x="4662488" y="5595938"/>
          <p14:tracePt t="41169" x="4552950" y="5557838"/>
          <p14:tracePt t="41185" x="4533900" y="5553075"/>
          <p14:tracePt t="41202" x="4505325" y="5553075"/>
          <p14:tracePt t="41219" x="4448175" y="5553075"/>
          <p14:tracePt t="41236" x="4405313" y="5553075"/>
          <p14:tracePt t="41252" x="4357688" y="5567363"/>
          <p14:tracePt t="41269" x="4281488" y="5595938"/>
          <p14:tracePt t="41286" x="4191000" y="5657850"/>
          <p14:tracePt t="41302" x="4114800" y="5729288"/>
          <p14:tracePt t="41319" x="3995738" y="5848350"/>
          <p14:tracePt t="41335" x="3933825" y="5915025"/>
          <p14:tracePt t="41352" x="3919538" y="5948363"/>
          <p14:tracePt t="41355" x="3919538" y="5957888"/>
          <p14:tracePt t="41369" x="3914775" y="5972175"/>
          <p14:tracePt t="41386" x="3933825" y="6015038"/>
          <p14:tracePt t="41390" x="3938588" y="6029325"/>
          <p14:tracePt t="41402" x="3952875" y="6034088"/>
          <p14:tracePt t="41419" x="3962400" y="6043613"/>
          <p14:tracePt t="41437" x="4033838" y="6067425"/>
          <p14:tracePt t="41453" x="4148138" y="6076950"/>
          <p14:tracePt t="41469" x="4395788" y="6086475"/>
          <p14:tracePt t="41486" x="4495800" y="6096000"/>
          <p14:tracePt t="41502" x="4686300" y="6091238"/>
          <p14:tracePt t="41503" x="4767263" y="6081713"/>
          <p14:tracePt t="41519" x="4857750" y="6072188"/>
          <p14:tracePt t="41536" x="4914900" y="6038850"/>
          <p14:tracePt t="41552" x="4929188" y="6029325"/>
          <p14:tracePt t="41569" x="4957763" y="5924550"/>
          <p14:tracePt t="41586" x="4967288" y="5857875"/>
          <p14:tracePt t="41602" x="4967288" y="5800725"/>
          <p14:tracePt t="41619" x="4953000" y="5710238"/>
          <p14:tracePt t="41636" x="4924425" y="5648325"/>
          <p14:tracePt t="41652" x="4876800" y="5586413"/>
          <p14:tracePt t="41669" x="4738688" y="5529263"/>
          <p14:tracePt t="41686" x="4619625" y="5500688"/>
          <p14:tracePt t="41702" x="4462463" y="5491163"/>
          <p14:tracePt t="41704" x="4371975" y="5481638"/>
          <p14:tracePt t="41719" x="4157663" y="5486400"/>
          <p14:tracePt t="41736" x="4010025" y="5548313"/>
          <p14:tracePt t="41752" x="3943350" y="5576888"/>
          <p14:tracePt t="41769" x="3790950" y="5695950"/>
          <p14:tracePt t="41786" x="3738563" y="5786438"/>
          <p14:tracePt t="41803" x="3709988" y="5943600"/>
          <p14:tracePt t="41819" x="3729038" y="6186488"/>
          <p14:tracePt t="41836" x="3805238" y="6315075"/>
          <p14:tracePt t="41839" x="3843338" y="6357938"/>
          <p14:tracePt t="41852" x="3876675" y="6386513"/>
          <p14:tracePt t="41869" x="3952875" y="6419850"/>
          <p14:tracePt t="41886" x="4043363" y="6429375"/>
          <p14:tracePt t="41902" x="4238625" y="6381750"/>
          <p14:tracePt t="41905" x="4357688" y="6338888"/>
          <p14:tracePt t="41919" x="4476750" y="6286500"/>
          <p14:tracePt t="41936" x="4700588" y="6176963"/>
          <p14:tracePt t="41953" x="4862513" y="6053138"/>
          <p14:tracePt t="41969" x="4953000" y="5924550"/>
          <p14:tracePt t="41974" x="4957763" y="5895975"/>
          <p14:tracePt t="41986" x="4957763" y="5867400"/>
          <p14:tracePt t="42002" x="4948238" y="5805488"/>
          <p14:tracePt t="42019" x="4929188" y="5781675"/>
          <p14:tracePt t="42036" x="4881563" y="5729288"/>
          <p14:tracePt t="42038" x="4848225" y="5715000"/>
          <p14:tracePt t="42053" x="4714875" y="5643563"/>
          <p14:tracePt t="42069" x="4448175" y="5562600"/>
          <p14:tracePt t="42086" x="4229100" y="5553075"/>
          <p14:tracePt t="42102" x="4129088" y="5543550"/>
          <p14:tracePt t="42104" x="4038600" y="5543550"/>
          <p14:tracePt t="42119" x="3800475" y="5543550"/>
          <p14:tracePt t="42136" x="3686175" y="5543550"/>
          <p14:tracePt t="42152" x="3600450" y="5553075"/>
          <p14:tracePt t="42169" x="3548063" y="5591175"/>
          <p14:tracePt t="42186" x="3519488" y="5634038"/>
          <p14:tracePt t="42202" x="3481388" y="5686425"/>
          <p14:tracePt t="42219" x="3414713" y="5815013"/>
          <p14:tracePt t="42236" x="3390900" y="5895975"/>
          <p14:tracePt t="42253" x="3381375" y="5995988"/>
          <p14:tracePt t="42269" x="3400425" y="6043613"/>
          <p14:tracePt t="42286" x="3424238" y="6076950"/>
          <p14:tracePt t="42303" x="3581400" y="6148388"/>
          <p14:tracePt t="42319" x="3843338" y="6215063"/>
          <p14:tracePt t="42336" x="4100513" y="6238875"/>
          <p14:tracePt t="42353" x="4410075" y="6238875"/>
          <p14:tracePt t="42370" x="4662488" y="6219825"/>
          <p14:tracePt t="42386" x="4848225" y="6181725"/>
          <p14:tracePt t="42404" x="4919663" y="6138863"/>
          <p14:tracePt t="42419" x="4933950" y="6119813"/>
          <p14:tracePt t="43153" x="4933950" y="6115050"/>
          <p14:tracePt t="43158" x="4933950" y="6072188"/>
          <p14:tracePt t="43170" x="4933950" y="6010275"/>
          <p14:tracePt t="43186" x="4933950" y="5915025"/>
          <p14:tracePt t="43203" x="4938713" y="5857875"/>
          <p14:tracePt t="43221" x="4938713" y="5848350"/>
          <p14:tracePt t="43328" x="4929188" y="5843588"/>
          <p14:tracePt t="43338" x="4876800" y="5810250"/>
          <p14:tracePt t="43348" x="4786313" y="5767388"/>
          <p14:tracePt t="43354" x="4648200" y="5695950"/>
          <p14:tracePt t="43370" x="4186238" y="5505450"/>
          <p14:tracePt t="43386" x="3605213" y="5205413"/>
          <p14:tracePt t="43403" x="2195513" y="4519613"/>
          <p14:tracePt t="43420" x="1600200" y="4238625"/>
          <p14:tracePt t="43437" x="1352550" y="4110038"/>
          <p14:tracePt t="43453" x="919163" y="3824288"/>
          <p14:tracePt t="43470" x="728663" y="3686175"/>
          <p14:tracePt t="43486" x="695325" y="3652838"/>
          <p14:tracePt t="43503" x="690563" y="3638550"/>
          <p14:tracePt t="43520" x="676275" y="3624263"/>
          <p14:tracePt t="43612" x="676275" y="3614738"/>
          <p14:tracePt t="43636" x="681038" y="3614738"/>
          <p14:tracePt t="43645" x="685800" y="3614738"/>
          <p14:tracePt t="43653" x="690563" y="3614738"/>
          <p14:tracePt t="43670" x="690563" y="3609975"/>
          <p14:tracePt t="43686" x="723900" y="3567113"/>
          <p14:tracePt t="43688" x="757238" y="3543300"/>
          <p14:tracePt t="43703" x="876300" y="3443288"/>
          <p14:tracePt t="43720" x="1057275" y="3395663"/>
          <p14:tracePt t="43737" x="1238250" y="3400425"/>
          <p14:tracePt t="43753" x="1457325" y="3471863"/>
          <p14:tracePt t="43770" x="1814513" y="3709988"/>
          <p14:tracePt t="43786" x="1995488" y="3857625"/>
          <p14:tracePt t="43803" x="2085975" y="3943350"/>
          <p14:tracePt t="43820" x="2114550" y="3976688"/>
          <p14:tracePt t="43836" x="2114550" y="3995738"/>
          <p14:tracePt t="43853" x="2114550" y="4052888"/>
          <p14:tracePt t="43855" x="2124075" y="4119563"/>
          <p14:tracePt t="43870" x="2157413" y="4224338"/>
          <p14:tracePt t="43887" x="2209800" y="4310063"/>
          <p14:tracePt t="43903" x="2224088" y="4329113"/>
          <p14:tracePt t="43972" x="2219325" y="4329113"/>
          <p14:tracePt t="44002" x="2214563" y="4329113"/>
          <p14:tracePt t="44018" x="2209800" y="4329113"/>
          <p14:tracePt t="44164" x="2214563" y="4329113"/>
          <p14:tracePt t="44170" x="2224088" y="4329113"/>
          <p14:tracePt t="44180" x="2228850" y="4329113"/>
          <p14:tracePt t="44187" x="2233613" y="4329113"/>
          <p14:tracePt t="44203" x="2238375" y="4329113"/>
          <p14:tracePt t="44220" x="2286000" y="4286250"/>
          <p14:tracePt t="44237" x="2357438" y="4086225"/>
          <p14:tracePt t="44253" x="2424113" y="3829050"/>
          <p14:tracePt t="44270" x="2443163" y="3709988"/>
          <p14:tracePt t="44287" x="2476500" y="3495675"/>
          <p14:tracePt t="44303" x="2486025" y="3414713"/>
          <p14:tracePt t="44320" x="2486025" y="3348038"/>
          <p14:tracePt t="44325" x="2486025" y="3300413"/>
          <p14:tracePt t="44337" x="2457450" y="3200400"/>
          <p14:tracePt t="44353" x="2400300" y="3067050"/>
          <p14:tracePt t="44357" x="2371725" y="3009900"/>
          <p14:tracePt t="44370" x="2343150" y="2952750"/>
          <p14:tracePt t="44387" x="2300288" y="2876550"/>
          <p14:tracePt t="44390" x="2295525" y="2847975"/>
          <p14:tracePt t="44403" x="2238375" y="2800350"/>
          <p14:tracePt t="44420" x="2219325" y="2790825"/>
          <p14:tracePt t="44437" x="2205038" y="2790825"/>
          <p14:tracePt t="44454" x="2185988" y="2790825"/>
          <p14:tracePt t="44470" x="2166938" y="2790825"/>
          <p14:tracePt t="44487" x="2157413" y="2800350"/>
          <p14:tracePt t="44503" x="2128838" y="2819400"/>
          <p14:tracePt t="44520" x="2062163" y="2886075"/>
          <p14:tracePt t="44537" x="1966913" y="2990850"/>
          <p14:tracePt t="44554" x="1847850" y="3133725"/>
          <p14:tracePt t="44571" x="1752600" y="3248025"/>
          <p14:tracePt t="44587" x="1671638" y="3376613"/>
          <p14:tracePt t="44604" x="1600200" y="3581400"/>
          <p14:tracePt t="44621" x="1600200" y="3762375"/>
          <p14:tracePt t="44638" x="1604963" y="4010025"/>
          <p14:tracePt t="44642" x="1614488" y="4100513"/>
          <p14:tracePt t="44653" x="1624013" y="4167188"/>
          <p14:tracePt t="44670" x="1662113" y="4291013"/>
          <p14:tracePt t="44671" x="1700213" y="4357688"/>
          <p14:tracePt t="44687" x="1800225" y="4510088"/>
          <p14:tracePt t="44704" x="1838325" y="4557713"/>
          <p14:tracePt t="44720" x="1885950" y="4605338"/>
          <p14:tracePt t="44737" x="1905000" y="4614863"/>
          <p14:tracePt t="44773" x="1909763" y="4619625"/>
          <p14:tracePt t="44782" x="1924050" y="4633913"/>
          <p14:tracePt t="44792" x="1938338" y="4652963"/>
          <p14:tracePt t="44804" x="1957388" y="4676775"/>
          <p14:tracePt t="44820" x="1971675" y="4695825"/>
          <p14:tracePt t="44905" x="1971675" y="4700588"/>
          <p14:tracePt t="44914" x="1971675" y="4705350"/>
          <p14:tracePt t="44920" x="1971675" y="4710113"/>
          <p14:tracePt t="44937" x="1971675" y="4719638"/>
          <p14:tracePt t="44954" x="1957388" y="4729163"/>
          <p14:tracePt t="44970" x="1947863" y="4733925"/>
          <p14:tracePt t="44987" x="1947863" y="4738688"/>
          <p14:tracePt t="45004" x="1943100" y="4738688"/>
          <p14:tracePt t="45030" x="1943100" y="4743450"/>
          <p14:tracePt t="45047" x="1943100" y="4748213"/>
          <p14:tracePt t="45054" x="1943100" y="4762500"/>
          <p14:tracePt t="45071" x="1943100" y="4776788"/>
          <p14:tracePt t="45164" x="1952625" y="4776788"/>
          <p14:tracePt t="45174" x="2014538" y="4752975"/>
          <p14:tracePt t="45180" x="2143125" y="4719638"/>
          <p14:tracePt t="45189" x="2286000" y="4695825"/>
          <p14:tracePt t="45204" x="2562225" y="4652963"/>
          <p14:tracePt t="45220" x="2962275" y="4605338"/>
          <p14:tracePt t="45237" x="3143250" y="4586288"/>
          <p14:tracePt t="45254" x="3195638" y="4576763"/>
          <p14:tracePt t="45270" x="3200400" y="4576763"/>
          <p14:tracePt t="45360" x="3200400" y="4581525"/>
          <p14:tracePt t="45371" x="3214688" y="4610100"/>
          <p14:tracePt t="45380" x="3286125" y="4648200"/>
          <p14:tracePt t="45387" x="3352800" y="4691063"/>
          <p14:tracePt t="45404" x="3600450" y="4791075"/>
          <p14:tracePt t="45421" x="3781425" y="4829175"/>
          <p14:tracePt t="45437" x="3910013" y="4838700"/>
          <p14:tracePt t="45454" x="3952875" y="4838700"/>
          <p14:tracePt t="45471" x="3976688" y="4824413"/>
          <p14:tracePt t="45487" x="4000500" y="4781550"/>
          <p14:tracePt t="45504" x="4043363" y="4681538"/>
          <p14:tracePt t="45505" x="4100513" y="4562475"/>
          <p14:tracePt t="45521" x="4167188" y="4438650"/>
          <p14:tracePt t="45537" x="4191000" y="4395788"/>
          <p14:tracePt t="45554" x="4238625" y="4348163"/>
          <p14:tracePt t="45571" x="4257675" y="4343400"/>
          <p14:tracePt t="45632" x="4257675" y="4338638"/>
          <p14:tracePt t="45642" x="4262438" y="4338638"/>
          <p14:tracePt t="45654" x="4271963" y="4319588"/>
          <p14:tracePt t="45658" x="4295775" y="4276725"/>
          <p14:tracePt t="45671" x="4314825" y="4233863"/>
          <p14:tracePt t="45687" x="4352925" y="4171950"/>
          <p14:tracePt t="45704" x="4581525" y="3824288"/>
          <p14:tracePt t="45721" x="4772025" y="3600450"/>
          <p14:tracePt t="45737" x="5114925" y="3186113"/>
          <p14:tracePt t="45754" x="5367338" y="2881313"/>
          <p14:tracePt t="45771" x="5481638" y="2743200"/>
          <p14:tracePt t="45774" x="5586413" y="2624138"/>
          <p14:tracePt t="45787" x="5648325" y="2528888"/>
          <p14:tracePt t="45804" x="5772150" y="2376488"/>
          <p14:tracePt t="45807" x="5795963" y="2343150"/>
          <p14:tracePt t="45821" x="5800725" y="2328863"/>
          <p14:tracePt t="45916" x="5795963" y="2338388"/>
          <p14:tracePt t="45926" x="5781675" y="2362200"/>
          <p14:tracePt t="45936" x="5748338" y="2395538"/>
          <p14:tracePt t="45942" x="5719763" y="2452688"/>
          <p14:tracePt t="45954" x="5681663" y="2533650"/>
          <p14:tracePt t="45971" x="5500688" y="2747963"/>
          <p14:tracePt t="45988" x="5300663" y="3052763"/>
          <p14:tracePt t="46004" x="5014913" y="3557588"/>
          <p14:tracePt t="46007" x="4829175" y="3838575"/>
          <p14:tracePt t="46021" x="4514850" y="4357688"/>
          <p14:tracePt t="46037" x="4200525" y="4843463"/>
          <p14:tracePt t="46054" x="3924300" y="5305425"/>
          <p14:tracePt t="46071" x="3814763" y="5481638"/>
          <p14:tracePt t="46074" x="3690938" y="5667375"/>
          <p14:tracePt t="46087" x="3448050" y="5986463"/>
          <p14:tracePt t="46104" x="3095625" y="6419850"/>
          <p14:tracePt t="46121" x="2971800" y="6557963"/>
          <p14:tracePt t="46138" x="2914650" y="6610350"/>
          <p14:tracePt t="46154" x="2909888" y="6615113"/>
          <p14:tracePt t="46806" x="0" y="0"/>
        </p14:tracePtLst>
        <p14:tracePtLst>
          <p14:tracePt t="50078" x="5429250" y="2062163"/>
          <p14:tracePt t="50181" x="5429250" y="2066925"/>
          <p14:tracePt t="50190" x="5429250" y="2076450"/>
          <p14:tracePt t="50194" x="5410200" y="2128838"/>
          <p14:tracePt t="50206" x="5391150" y="2181225"/>
          <p14:tracePt t="50222" x="5295900" y="2386013"/>
          <p14:tracePt t="50239" x="5214938" y="2562225"/>
          <p14:tracePt t="50256" x="5129213" y="2795588"/>
          <p14:tracePt t="50259" x="5076825" y="2900363"/>
          <p14:tracePt t="50273" x="5033963" y="3005138"/>
          <p14:tracePt t="50289" x="4929188" y="3262313"/>
          <p14:tracePt t="50306" x="4867275" y="3395663"/>
          <p14:tracePt t="50323" x="4814888" y="3509963"/>
          <p14:tracePt t="50328" x="4762500" y="3600450"/>
          <p14:tracePt t="50339" x="4705350" y="3724275"/>
          <p14:tracePt t="50356" x="4624388" y="3886200"/>
          <p14:tracePt t="50373" x="4581525" y="3995738"/>
          <p14:tracePt t="50389" x="4462463" y="4291013"/>
          <p14:tracePt t="50392" x="4410075" y="4371975"/>
          <p14:tracePt t="50406" x="4329113" y="4533900"/>
          <p14:tracePt t="50422" x="4248150" y="4681538"/>
          <p14:tracePt t="50439" x="4133850" y="4876800"/>
          <p14:tracePt t="50456" x="4052888" y="5005388"/>
          <p14:tracePt t="50473" x="3967163" y="5129213"/>
          <p14:tracePt t="50489" x="3876675" y="5281613"/>
          <p14:tracePt t="50506" x="3810000" y="5381625"/>
          <p14:tracePt t="50523" x="3719513" y="5524500"/>
          <p14:tracePt t="50539" x="3600450" y="5729288"/>
          <p14:tracePt t="50556" x="3524250" y="5857875"/>
          <p14:tracePt t="50558" x="3486150" y="5905500"/>
          <p14:tracePt t="50573" x="3462338" y="5934075"/>
          <p14:tracePt t="50589" x="3429000" y="5981700"/>
          <p14:tracePt t="50606" x="3390900" y="6024563"/>
          <p14:tracePt t="50623" x="3357563" y="6067425"/>
          <p14:tracePt t="50639" x="3343275" y="6091238"/>
          <p14:tracePt t="50794" x="3348038" y="6076950"/>
          <p14:tracePt t="50803" x="3371850" y="6048375"/>
          <p14:tracePt t="50810" x="3400425" y="5991225"/>
          <p14:tracePt t="50823" x="3457575" y="5867400"/>
          <p14:tracePt t="50839" x="3509963" y="5748338"/>
          <p14:tracePt t="50856" x="3562350" y="5600700"/>
          <p14:tracePt t="50873" x="3633788" y="5419725"/>
          <p14:tracePt t="50889" x="3819525" y="4910138"/>
          <p14:tracePt t="50907" x="3957638" y="4576763"/>
          <p14:tracePt t="50923" x="4024313" y="4386263"/>
          <p14:tracePt t="50940" x="4381500" y="3643313"/>
          <p14:tracePt t="50956" x="4567238" y="3233738"/>
          <p14:tracePt t="50973" x="4729163" y="2871788"/>
          <p14:tracePt t="50989" x="4957763" y="2376488"/>
          <p14:tracePt t="51007" x="5067300" y="2143125"/>
          <p14:tracePt t="51023" x="5210175" y="1866900"/>
          <p14:tracePt t="51040" x="5291138" y="1704975"/>
          <p14:tracePt t="51056" x="5324475" y="1657350"/>
          <p14:tracePt t="51073" x="5353050" y="1609725"/>
          <p14:tracePt t="51238" x="0" y="0"/>
        </p14:tracePtLst>
        <p14:tracePtLst>
          <p14:tracePt t="54149" x="4714875" y="2524125"/>
          <p14:tracePt t="54291" x="4705350" y="2524125"/>
          <p14:tracePt t="54301" x="4686300" y="2524125"/>
          <p14:tracePt t="54310" x="4657725" y="2533650"/>
          <p14:tracePt t="54324" x="4586288" y="2543175"/>
          <p14:tracePt t="54341" x="4481513" y="2552700"/>
          <p14:tracePt t="54358" x="4252913" y="2605088"/>
          <p14:tracePt t="54374" x="4105275" y="2633663"/>
          <p14:tracePt t="54391" x="3962400" y="2681288"/>
          <p14:tracePt t="54408" x="3800475" y="2743200"/>
          <p14:tracePt t="54424" x="3652838" y="2800350"/>
          <p14:tracePt t="54441" x="3500438" y="2890838"/>
          <p14:tracePt t="54457" x="3400425" y="2967038"/>
          <p14:tracePt t="54474" x="3338513" y="3038475"/>
          <p14:tracePt t="54491" x="3324225" y="3052763"/>
          <p14:tracePt t="54507" x="3324225" y="3062288"/>
          <p14:tracePt t="54524" x="3319463" y="3067050"/>
          <p14:tracePt t="54541" x="3319463" y="3081338"/>
          <p14:tracePt t="54558" x="3319463" y="3109913"/>
          <p14:tracePt t="54574" x="3319463" y="3124200"/>
          <p14:tracePt t="54576" x="3328988" y="3138488"/>
          <p14:tracePt t="54591" x="3352800" y="3157538"/>
          <p14:tracePt t="54607" x="3452813" y="3200400"/>
          <p14:tracePt t="54624" x="3486150" y="3219450"/>
          <p14:tracePt t="54641" x="3595688" y="3243263"/>
          <p14:tracePt t="54657" x="3638550" y="3257550"/>
          <p14:tracePt t="54674" x="3719513" y="3281363"/>
          <p14:tracePt t="54691" x="3810000" y="3295650"/>
          <p14:tracePt t="54708" x="3910013" y="3324225"/>
          <p14:tracePt t="54724" x="4005263" y="3357563"/>
          <p14:tracePt t="54741" x="4067175" y="3381375"/>
          <p14:tracePt t="54757" x="4086225" y="3409950"/>
          <p14:tracePt t="54774" x="4095750" y="3419475"/>
          <p14:tracePt t="54792" x="4090988" y="3438525"/>
          <p14:tracePt t="54794" x="4086225" y="3457575"/>
          <p14:tracePt t="54808" x="4071938" y="3471863"/>
          <p14:tracePt t="54824" x="4052888" y="3490913"/>
          <p14:tracePt t="54841" x="4048125" y="3505200"/>
          <p14:tracePt t="54843" x="4048125" y="3514725"/>
          <p14:tracePt t="54858" x="4052888" y="3590925"/>
          <p14:tracePt t="54874" x="4067175" y="3686175"/>
          <p14:tracePt t="54891" x="4076700" y="3724275"/>
          <p14:tracePt t="54908" x="4081463" y="3776663"/>
          <p14:tracePt t="54925" x="4090988" y="3786188"/>
          <p14:tracePt t="54941" x="4095750" y="3790950"/>
          <p14:tracePt t="54958" x="4095750" y="3805238"/>
          <p14:tracePt t="54974" x="4105275" y="3819525"/>
          <p14:tracePt t="54991" x="4133850" y="3848100"/>
          <p14:tracePt t="55008" x="4186238" y="3876675"/>
          <p14:tracePt t="55024" x="4257675" y="3910013"/>
          <p14:tracePt t="55041" x="4376738" y="3929063"/>
          <p14:tracePt t="55058" x="4557713" y="3938588"/>
          <p14:tracePt t="55061" x="4633913" y="3938588"/>
          <p14:tracePt t="55074" x="4733925" y="3948113"/>
          <p14:tracePt t="55091" x="4967288" y="3957638"/>
          <p14:tracePt t="55108" x="5157788" y="3957638"/>
          <p14:tracePt t="55124" x="5286375" y="3957638"/>
          <p14:tracePt t="55126" x="5314950" y="3957638"/>
          <p14:tracePt t="55141" x="5372100" y="3957638"/>
          <p14:tracePt t="55158" x="5386388" y="3957638"/>
          <p14:tracePt t="55605" x="5391150" y="3957638"/>
          <p14:tracePt t="55609" x="5391150" y="3938588"/>
          <p14:tracePt t="55624" x="5391150" y="3867150"/>
          <p14:tracePt t="55641" x="5400675" y="3652838"/>
          <p14:tracePt t="55658" x="5400675" y="3295650"/>
          <p14:tracePt t="55675" x="5400675" y="2943225"/>
          <p14:tracePt t="55691" x="5395913" y="2728913"/>
          <p14:tracePt t="55708" x="5386388" y="2652713"/>
          <p14:tracePt t="55725" x="5367338" y="2466975"/>
          <p14:tracePt t="55741" x="5348288" y="2300288"/>
          <p14:tracePt t="55758" x="5338763" y="2171700"/>
          <p14:tracePt t="55775" x="5329238" y="2066925"/>
          <p14:tracePt t="55791" x="5329238" y="1985963"/>
          <p14:tracePt t="55809" x="5319713" y="1914525"/>
          <p14:tracePt t="55825" x="5314950" y="1890713"/>
          <p14:tracePt t="55841" x="5314950" y="1866900"/>
          <p14:tracePt t="55858" x="5305425" y="1814513"/>
          <p14:tracePt t="55861" x="5305425" y="1795463"/>
          <p14:tracePt t="55875" x="5305425" y="1776413"/>
          <p14:tracePt t="55891" x="5305425" y="1743075"/>
          <p14:tracePt t="55894" x="5305425" y="1728788"/>
          <p14:tracePt t="55908" x="5305425" y="1724025"/>
          <p14:tracePt t="56070" x="5310188" y="1724025"/>
          <p14:tracePt t="56081" x="5314950" y="1724025"/>
          <p14:tracePt t="56116" x="5319713" y="1724025"/>
          <p14:tracePt t="56206" x="5324475" y="1724025"/>
          <p14:tracePt t="56216" x="5343525" y="1733550"/>
          <p14:tracePt t="56225" x="5376863" y="1757363"/>
          <p14:tracePt t="56242" x="5424488" y="1771650"/>
          <p14:tracePt t="56258" x="5500688" y="1804988"/>
          <p14:tracePt t="56262" x="5519738" y="1809750"/>
          <p14:tracePt t="56275" x="5538788" y="1824038"/>
          <p14:tracePt t="56292" x="5543550" y="1824038"/>
          <p14:tracePt t="56332" x="5543550" y="1828800"/>
          <p14:tracePt t="57255" x="5543550" y="1833563"/>
          <p14:tracePt t="57259" x="5543550" y="1847850"/>
          <p14:tracePt t="57275" x="5543550" y="1866900"/>
          <p14:tracePt t="57279" x="5534025" y="1914525"/>
          <p14:tracePt t="57292" x="5500688" y="1985963"/>
          <p14:tracePt t="57308" x="5443538" y="2157413"/>
          <p14:tracePt t="57325" x="5319713" y="2500313"/>
          <p14:tracePt t="57342" x="5224463" y="2809875"/>
          <p14:tracePt t="57359" x="5133975" y="3052763"/>
          <p14:tracePt t="57375" x="5033963" y="3271838"/>
          <p14:tracePt t="57392" x="5010150" y="3305175"/>
          <p14:tracePt t="57408" x="4986338" y="3376613"/>
          <p14:tracePt t="57425" x="4919663" y="3557588"/>
          <p14:tracePt t="57442" x="4862513" y="3705225"/>
          <p14:tracePt t="57459" x="4791075" y="3852863"/>
          <p14:tracePt t="57475" x="4738688" y="3971925"/>
          <p14:tracePt t="57492" x="4662488" y="4162425"/>
          <p14:tracePt t="57509" x="4595813" y="4286250"/>
          <p14:tracePt t="57525" x="4514850" y="4438650"/>
          <p14:tracePt t="57542" x="4462463" y="4514850"/>
          <p14:tracePt t="57559" x="4419600" y="4591050"/>
          <p14:tracePt t="57575" x="4343400" y="4714875"/>
          <p14:tracePt t="57576" x="4314825" y="4772025"/>
          <p14:tracePt t="57592" x="4286250" y="4829175"/>
          <p14:tracePt t="57609" x="4210050" y="4933950"/>
          <p14:tracePt t="57625" x="4110038" y="5095875"/>
          <p14:tracePt t="57642" x="4005263" y="5257800"/>
          <p14:tracePt t="57643" x="3957638" y="5353050"/>
          <p14:tracePt t="57659" x="3843338" y="5519738"/>
          <p14:tracePt t="57675" x="3790950" y="5600700"/>
          <p14:tracePt t="57692" x="3719513" y="5691188"/>
          <p14:tracePt t="57709" x="3690938" y="5729288"/>
          <p14:tracePt t="57725" x="3686175" y="5743575"/>
          <p14:tracePt t="57759" x="3681413" y="5748338"/>
          <p14:tracePt t="58007" x="3705225" y="5710238"/>
          <p14:tracePt t="58012" x="3729038" y="5667375"/>
          <p14:tracePt t="58025" x="3762375" y="5600700"/>
          <p14:tracePt t="58043" x="3800475" y="5462588"/>
          <p14:tracePt t="58060" x="3857625" y="5329238"/>
          <p14:tracePt t="58061" x="3871913" y="5286375"/>
          <p14:tracePt t="58075" x="3890963" y="5253038"/>
          <p14:tracePt t="58093" x="3929063" y="5153025"/>
          <p14:tracePt t="58109" x="3952875" y="5057775"/>
          <p14:tracePt t="58126" x="3971925" y="4991100"/>
          <p14:tracePt t="58142" x="4024313" y="4843463"/>
          <p14:tracePt t="58159" x="4090988" y="4591050"/>
          <p14:tracePt t="58176" x="4138613" y="4495800"/>
          <p14:tracePt t="58192" x="4191000" y="4391025"/>
          <p14:tracePt t="58209" x="4286250" y="4205288"/>
          <p14:tracePt t="58226" x="4367213" y="4057650"/>
          <p14:tracePt t="58242" x="4448175" y="3895725"/>
          <p14:tracePt t="58259" x="4567238" y="3671888"/>
          <p14:tracePt t="58276" x="4652963" y="3500438"/>
          <p14:tracePt t="58292" x="4743450" y="3324225"/>
          <p14:tracePt t="58294" x="4795838" y="3205163"/>
          <p14:tracePt t="58309" x="4929188" y="2905125"/>
          <p14:tracePt t="58326" x="4981575" y="2800350"/>
          <p14:tracePt t="58342" x="5076825" y="2600325"/>
          <p14:tracePt t="58359" x="5243513" y="2271713"/>
          <p14:tracePt t="58376" x="5300663" y="2133600"/>
          <p14:tracePt t="58392" x="5338763" y="2033588"/>
          <p14:tracePt t="58409" x="5362575" y="1952625"/>
          <p14:tracePt t="58426" x="5367338" y="1924050"/>
          <p14:tracePt t="58429" x="5376863" y="1919288"/>
          <p14:tracePt t="58443" x="5376863" y="1914525"/>
          <p14:tracePt t="58612" x="5372100" y="1914525"/>
          <p14:tracePt t="58624" x="5372100" y="1919288"/>
          <p14:tracePt t="58632" x="5367338" y="1933575"/>
          <p14:tracePt t="58643" x="5362575" y="1947863"/>
          <p14:tracePt t="58660" x="5338763" y="1990725"/>
          <p14:tracePt t="58663" x="5324475" y="2028825"/>
          <p14:tracePt t="58676" x="5310188" y="2062163"/>
          <p14:tracePt t="58693" x="5238750" y="2190750"/>
          <p14:tracePt t="58709" x="5200650" y="2262188"/>
          <p14:tracePt t="58726" x="5086350" y="2500313"/>
          <p14:tracePt t="58728" x="5033963" y="2590800"/>
          <p14:tracePt t="58743" x="4929188" y="2805113"/>
          <p14:tracePt t="58759" x="4886325" y="2909888"/>
          <p14:tracePt t="58776" x="4776788" y="3119438"/>
          <p14:tracePt t="58793" x="4605338" y="3471863"/>
          <p14:tracePt t="58809" x="4495800" y="3714750"/>
          <p14:tracePt t="58826" x="4419600" y="3948113"/>
          <p14:tracePt t="58843" x="4333875" y="4171950"/>
          <p14:tracePt t="58860" x="4252913" y="4357688"/>
          <p14:tracePt t="58863" x="4224338" y="4424363"/>
          <p14:tracePt t="58876" x="4181475" y="4491038"/>
          <p14:tracePt t="58893" x="4129088" y="4605338"/>
          <p14:tracePt t="58909" x="4062413" y="4719638"/>
          <p14:tracePt t="58926" x="4014788" y="4819650"/>
          <p14:tracePt t="58943" x="3971925" y="4905375"/>
          <p14:tracePt t="58959" x="3948113" y="4967288"/>
          <p14:tracePt t="58976" x="3919538" y="5019675"/>
          <p14:tracePt t="58992" x="3895725" y="5062538"/>
          <p14:tracePt t="59009" x="3862388" y="5119688"/>
          <p14:tracePt t="59026" x="3843338" y="5143500"/>
          <p14:tracePt t="59043" x="3843338" y="5148263"/>
          <p14:tracePt t="59059" x="3833813" y="5167313"/>
          <p14:tracePt t="59061" x="3824288" y="5172075"/>
          <p14:tracePt t="59076" x="3819525" y="5191125"/>
          <p14:tracePt t="59093" x="3810000" y="5205413"/>
          <p14:tracePt t="59238" x="3814763" y="5186363"/>
          <p14:tracePt t="59241" x="3833813" y="5138738"/>
          <p14:tracePt t="59249" x="3886200" y="5067300"/>
          <p14:tracePt t="59261" x="3933825" y="4972050"/>
          <p14:tracePt t="59276" x="4052888" y="4772025"/>
          <p14:tracePt t="59293" x="4257675" y="4481513"/>
          <p14:tracePt t="59309" x="4395788" y="4267200"/>
          <p14:tracePt t="59326" x="4533900" y="4067175"/>
          <p14:tracePt t="59343" x="4686300" y="3838575"/>
          <p14:tracePt t="59359" x="4857750" y="3557588"/>
          <p14:tracePt t="59376" x="4938713" y="3429000"/>
          <p14:tracePt t="59393" x="5172075" y="2957513"/>
          <p14:tracePt t="59409" x="5257800" y="2757488"/>
          <p14:tracePt t="59426" x="5314950" y="2643188"/>
          <p14:tracePt t="59443" x="5362575" y="2524125"/>
          <p14:tracePt t="59460" x="5410200" y="2376488"/>
          <p14:tracePt t="59476" x="5434013" y="2314575"/>
          <p14:tracePt t="59493" x="5448300" y="2290763"/>
          <p14:tracePt t="59510" x="5457825" y="2271713"/>
          <p14:tracePt t="59526" x="5457825" y="2262188"/>
          <p14:tracePt t="59543" x="5476875" y="2214563"/>
          <p14:tracePt t="59559" x="5500688" y="2171700"/>
          <p14:tracePt t="59576" x="5505450" y="2143125"/>
          <p14:tracePt t="59593" x="5524500" y="2105025"/>
          <p14:tracePt t="59609" x="5538788" y="2052638"/>
          <p14:tracePt t="59626" x="5567363" y="2024063"/>
          <p14:tracePt t="59644" x="5572125" y="2009775"/>
          <p14:tracePt t="59706" x="5572125" y="2000250"/>
          <p14:tracePt t="60498" x="5572125" y="2014538"/>
          <p14:tracePt t="60508" x="5562600" y="2057400"/>
          <p14:tracePt t="60518" x="5534025" y="2100263"/>
          <p14:tracePt t="60527" x="5505450" y="2157413"/>
          <p14:tracePt t="60543" x="5414963" y="2319338"/>
          <p14:tracePt t="60560" x="5300663" y="2519363"/>
          <p14:tracePt t="60577" x="5095875" y="2843213"/>
          <p14:tracePt t="60593" x="5019675" y="2947988"/>
          <p14:tracePt t="60610" x="4852988" y="3171825"/>
          <p14:tracePt t="60627" x="4714875" y="3381375"/>
          <p14:tracePt t="60643" x="4676775" y="3438525"/>
          <p14:tracePt t="60660" x="4638675" y="3490913"/>
          <p14:tracePt t="60677" x="4610100" y="3509963"/>
          <p14:tracePt t="60681" x="4605338" y="3524250"/>
          <p14:tracePt t="60693" x="4586288" y="3552825"/>
          <p14:tracePt t="60710" x="4562475" y="3586163"/>
          <p14:tracePt t="60727" x="4538663" y="3619500"/>
          <p14:tracePt t="60743" x="4529138" y="3633788"/>
          <p14:tracePt t="60859" x="4529138" y="3609975"/>
          <p14:tracePt t="60871" x="4538663" y="3567113"/>
          <p14:tracePt t="60882" x="4548188" y="3514725"/>
          <p14:tracePt t="60893" x="4548188" y="3476625"/>
          <p14:tracePt t="60910" x="4548188" y="3333750"/>
          <p14:tracePt t="60914" x="4548188" y="3271838"/>
          <p14:tracePt t="60927" x="4510088" y="3100388"/>
          <p14:tracePt t="60943" x="4471988" y="2943225"/>
          <p14:tracePt t="60960" x="4452938" y="2862263"/>
          <p14:tracePt t="60977" x="4424363" y="2790825"/>
          <p14:tracePt t="60994" x="4395788" y="2747963"/>
          <p14:tracePt t="61010" x="4357688" y="2705100"/>
          <p14:tracePt t="61027" x="4338638" y="2695575"/>
          <p14:tracePt t="61043" x="4329113" y="2695575"/>
          <p14:tracePt t="61060" x="4305300" y="2700338"/>
          <p14:tracePt t="61077" x="4271963" y="2705100"/>
          <p14:tracePt t="61093" x="4229100" y="2733675"/>
          <p14:tracePt t="61110" x="4124325" y="2809875"/>
          <p14:tracePt t="61112" x="4067175" y="2847975"/>
          <p14:tracePt t="61127" x="3943350" y="2933700"/>
          <p14:tracePt t="61143" x="3790950" y="3048000"/>
          <p14:tracePt t="61161" x="3719513" y="3109913"/>
          <p14:tracePt t="61177" x="3538538" y="3276600"/>
          <p14:tracePt t="61194" x="3467100" y="3381375"/>
          <p14:tracePt t="61210" x="3386138" y="3519488"/>
          <p14:tracePt t="61227" x="3352800" y="3581400"/>
          <p14:tracePt t="61244" x="3352800" y="3595688"/>
          <p14:tracePt t="61270" x="3352800" y="3600450"/>
          <p14:tracePt t="61280" x="3352800" y="3605213"/>
          <p14:tracePt t="61295" x="3395663" y="3638550"/>
          <p14:tracePt t="61310" x="3443288" y="3662363"/>
          <p14:tracePt t="61327" x="3467100" y="3662363"/>
          <p14:tracePt t="61344" x="3486150" y="3662363"/>
          <p14:tracePt t="61390" x="3490913" y="3662363"/>
          <p14:tracePt t="61437" x="3490913" y="3667125"/>
          <p14:tracePt t="61442" x="3505200" y="3686175"/>
          <p14:tracePt t="61452" x="3529013" y="3724275"/>
          <p14:tracePt t="61463" x="3567113" y="3771900"/>
          <p14:tracePt t="61477" x="3695700" y="3900488"/>
          <p14:tracePt t="61495" x="3971925" y="4086225"/>
          <p14:tracePt t="61510" x="4224338" y="4186238"/>
          <p14:tracePt t="61527" x="4586288" y="4295775"/>
          <p14:tracePt t="61544" x="4857750" y="4338638"/>
          <p14:tracePt t="61560" x="5119688" y="4338638"/>
          <p14:tracePt t="61577" x="5410200" y="4329113"/>
          <p14:tracePt t="61594" x="5619750" y="4257675"/>
          <p14:tracePt t="61610" x="5848350" y="4148138"/>
          <p14:tracePt t="61627" x="6143625" y="3843338"/>
          <p14:tracePt t="61644" x="6205538" y="3748088"/>
          <p14:tracePt t="61660" x="6267450" y="3586163"/>
          <p14:tracePt t="61661" x="6286500" y="3519488"/>
          <p14:tracePt t="61677" x="6305550" y="3414713"/>
          <p14:tracePt t="61694" x="6305550" y="3309938"/>
          <p14:tracePt t="61710" x="6291263" y="3228975"/>
          <p14:tracePt t="61727" x="6243638" y="3128963"/>
          <p14:tracePt t="61744" x="6210300" y="3076575"/>
          <p14:tracePt t="61760" x="6162675" y="3033713"/>
          <p14:tracePt t="61777" x="6138863" y="3019425"/>
          <p14:tracePt t="61794" x="6119813" y="3019425"/>
          <p14:tracePt t="61810" x="6081713" y="3009900"/>
          <p14:tracePt t="61827" x="6034088" y="3009900"/>
          <p14:tracePt t="61844" x="5772150" y="3057525"/>
          <p14:tracePt t="61861" x="5548313" y="3128963"/>
          <p14:tracePt t="61877" x="5434013" y="3186113"/>
          <p14:tracePt t="61894" x="5148263" y="3324225"/>
          <p14:tracePt t="61895" x="4991100" y="3429000"/>
          <p14:tracePt t="61911" x="4781550" y="3614738"/>
          <p14:tracePt t="61927" x="4586288" y="3862388"/>
          <p14:tracePt t="61944" x="4448175" y="4110038"/>
          <p14:tracePt t="61961" x="4343400" y="4310063"/>
          <p14:tracePt t="61977" x="4248150" y="4500563"/>
          <p14:tracePt t="61995" x="4238625" y="4591050"/>
          <p14:tracePt t="62011" x="4233863" y="4619625"/>
          <p14:tracePt t="62027" x="4233863" y="4624388"/>
          <p14:tracePt t="62044" x="4233863" y="4629150"/>
          <p14:tracePt t="62067" x="4233863" y="4633913"/>
          <p14:tracePt t="62869" x="4233863" y="4629150"/>
          <p14:tracePt t="62880" x="4233863" y="4600575"/>
          <p14:tracePt t="62884" x="4233863" y="4552950"/>
          <p14:tracePt t="62894" x="4233863" y="4486275"/>
          <p14:tracePt t="62911" x="4233863" y="4348163"/>
          <p14:tracePt t="62928" x="4233863" y="4167188"/>
          <p14:tracePt t="62944" x="4233863" y="3762375"/>
          <p14:tracePt t="62961" x="4233863" y="3509963"/>
          <p14:tracePt t="62978" x="4233863" y="3271838"/>
          <p14:tracePt t="62980" x="4224338" y="3167063"/>
          <p14:tracePt t="62994" x="4224338" y="3067050"/>
          <p14:tracePt t="63011" x="4205288" y="2933700"/>
          <p14:tracePt t="63028" x="4171950" y="2871788"/>
          <p14:tracePt t="63044" x="4167188" y="2857500"/>
          <p14:tracePt t="63136" x="4167188" y="2862263"/>
          <p14:tracePt t="63142" x="4162425" y="2881313"/>
          <p14:tracePt t="63152" x="4152900" y="2900363"/>
          <p14:tracePt t="63161" x="4148138" y="2947988"/>
          <p14:tracePt t="63178" x="4067175" y="3157538"/>
          <p14:tracePt t="63194" x="3986213" y="3381375"/>
          <p14:tracePt t="63211" x="3900488" y="3590925"/>
          <p14:tracePt t="63228" x="3843338" y="3748088"/>
          <p14:tracePt t="63244" x="3824288" y="3814763"/>
          <p14:tracePt t="63261" x="3810000" y="3833813"/>
          <p14:tracePt t="63278" x="3810000" y="3848100"/>
          <p14:tracePt t="63294" x="3800475" y="3881438"/>
          <p14:tracePt t="63311" x="3790950" y="3910013"/>
          <p14:tracePt t="63313" x="3786188" y="3919538"/>
          <p14:tracePt t="63328" x="3781425" y="3938588"/>
          <p14:tracePt t="63344" x="3781425" y="3948113"/>
          <p14:tracePt t="63361" x="3776663" y="3962400"/>
          <p14:tracePt t="63378" x="3767138" y="3981450"/>
          <p14:tracePt t="66951" x="3771900" y="3981450"/>
          <p14:tracePt t="66960" x="3790950" y="3957638"/>
          <p14:tracePt t="66972" x="3824288" y="3919538"/>
          <p14:tracePt t="66979" x="3848100" y="3886200"/>
          <p14:tracePt t="66996" x="3924300" y="3786188"/>
          <p14:tracePt t="67013" x="3986213" y="3695700"/>
          <p14:tracePt t="67015" x="4029075" y="3624263"/>
          <p14:tracePt t="67029" x="4095750" y="3500438"/>
          <p14:tracePt t="67046" x="4129088" y="3452813"/>
          <p14:tracePt t="67063" x="4200525" y="3305175"/>
          <p14:tracePt t="67079" x="4276725" y="3138488"/>
          <p14:tracePt t="67096" x="4310063" y="3062288"/>
          <p14:tracePt t="67112" x="4324350" y="3019425"/>
          <p14:tracePt t="67129" x="4357688" y="2947988"/>
          <p14:tracePt t="67146" x="4419600" y="2805113"/>
          <p14:tracePt t="67163" x="4433888" y="2771775"/>
          <p14:tracePt t="67179" x="4433888" y="2762250"/>
          <p14:tracePt t="67338" x="4438650" y="2762250"/>
          <p14:tracePt t="67365" x="4443413" y="2757488"/>
          <p14:tracePt t="67374" x="4471988" y="2724150"/>
          <p14:tracePt t="67385" x="4548188" y="2638425"/>
          <p14:tracePt t="67396" x="4605338" y="2566988"/>
          <p14:tracePt t="67413" x="4814888" y="2343150"/>
          <p14:tracePt t="67429" x="4995863" y="2128838"/>
          <p14:tracePt t="67446" x="5105400" y="1976438"/>
          <p14:tracePt t="67463" x="5181600" y="1881188"/>
          <p14:tracePt t="67479" x="5210175" y="1838325"/>
          <p14:tracePt t="67496" x="5224463" y="1824038"/>
          <p14:tracePt t="67735" x="5219700" y="1838325"/>
          <p14:tracePt t="67741" x="5200650" y="1876425"/>
          <p14:tracePt t="67751" x="5172075" y="1933575"/>
          <p14:tracePt t="67763" x="5153025" y="2000250"/>
          <p14:tracePt t="67779" x="5110163" y="2109788"/>
          <p14:tracePt t="67796" x="5091113" y="2171700"/>
          <p14:tracePt t="67813" x="5086350" y="2185988"/>
          <p14:tracePt t="67829" x="5081588" y="2200275"/>
          <p14:tracePt t="67846" x="5076825" y="2233613"/>
          <p14:tracePt t="67863" x="5057775" y="2281238"/>
          <p14:tracePt t="67910" x="5057775" y="2266950"/>
          <p14:tracePt t="67920" x="5057775" y="2238375"/>
          <p14:tracePt t="67930" x="5057775" y="2219325"/>
          <p14:tracePt t="67946" x="5062538" y="2162175"/>
          <p14:tracePt t="67963" x="5062538" y="2066925"/>
          <p14:tracePt t="67967" x="5053013" y="2038350"/>
          <p14:tracePt t="67980" x="5048250" y="2009775"/>
          <p14:tracePt t="67996" x="5024438" y="1971675"/>
          <p14:tracePt t="68013" x="5000625" y="1947863"/>
          <p14:tracePt t="68030" x="4981575" y="1933575"/>
          <p14:tracePt t="68031" x="4972050" y="1933575"/>
          <p14:tracePt t="68046" x="4957763" y="1933575"/>
          <p14:tracePt t="68063" x="4800600" y="1919288"/>
          <p14:tracePt t="68080" x="4724400" y="1919288"/>
          <p14:tracePt t="68097" x="4448175" y="1985963"/>
          <p14:tracePt t="68113" x="4152900" y="2105025"/>
          <p14:tracePt t="68130" x="3990975" y="2176463"/>
          <p14:tracePt t="68146" x="3867150" y="2252663"/>
          <p14:tracePt t="68163" x="3762375" y="2328863"/>
          <p14:tracePt t="68180" x="3690938" y="2409825"/>
          <p14:tracePt t="68196" x="3619500" y="2571750"/>
          <p14:tracePt t="68213" x="3519488" y="2800350"/>
          <p14:tracePt t="68230" x="3471863" y="2947988"/>
          <p14:tracePt t="68246" x="3443288" y="3081338"/>
          <p14:tracePt t="68263" x="3457575" y="3362325"/>
          <p14:tracePt t="68280" x="3486150" y="3429000"/>
          <p14:tracePt t="68296" x="3595688" y="3538538"/>
          <p14:tracePt t="68313" x="3843338" y="3586163"/>
          <p14:tracePt t="68330" x="4048125" y="3571875"/>
          <p14:tracePt t="68346" x="4281488" y="3486150"/>
          <p14:tracePt t="68363" x="4386263" y="3409950"/>
          <p14:tracePt t="68365" x="4481513" y="3338513"/>
          <p14:tracePt t="68380" x="4557713" y="3252788"/>
          <p14:tracePt t="68397" x="4719638" y="2981325"/>
          <p14:tracePt t="68413" x="4772025" y="2681288"/>
          <p14:tracePt t="68430" x="4767263" y="2490788"/>
          <p14:tracePt t="68446" x="4705350" y="2333625"/>
          <p14:tracePt t="68464" x="4605338" y="2214563"/>
          <p14:tracePt t="68468" x="4572000" y="2190750"/>
          <p14:tracePt t="68480" x="4519613" y="2181225"/>
          <p14:tracePt t="68497" x="4414838" y="2171700"/>
          <p14:tracePt t="68513" x="4271963" y="2209800"/>
          <p14:tracePt t="68530" x="4129088" y="2343150"/>
          <p14:tracePt t="68533" x="4067175" y="2424113"/>
          <p14:tracePt t="68547" x="3938588" y="2614613"/>
          <p14:tracePt t="68563" x="3871913" y="2752725"/>
          <p14:tracePt t="68580" x="3829050" y="2828925"/>
          <p14:tracePt t="68597" x="3829050" y="2838450"/>
          <p14:tracePt t="68664" x="3833813" y="2838450"/>
          <p14:tracePt t="68674" x="3843338" y="2838450"/>
          <p14:tracePt t="68680" x="3857625" y="2838450"/>
          <p14:tracePt t="68697" x="3976688" y="2790825"/>
          <p14:tracePt t="68713" x="4124325" y="2643188"/>
          <p14:tracePt t="68730" x="4233863" y="2514600"/>
          <p14:tracePt t="68733" x="4291013" y="2466975"/>
          <p14:tracePt t="68747" x="4329113" y="2419350"/>
          <p14:tracePt t="68763" x="4371975" y="2362200"/>
          <p14:tracePt t="68780" x="4371975" y="2357438"/>
          <p14:tracePt t="68973" x="4367213" y="2357438"/>
          <p14:tracePt t="68986" x="4362450" y="2357438"/>
          <p14:tracePt t="70252" x="4357688" y="2357438"/>
          <p14:tracePt t="70374" x="4352925" y="2357438"/>
          <p14:tracePt t="70384" x="4348163" y="2357438"/>
          <p14:tracePt t="70388" x="4343400" y="2357438"/>
          <p14:tracePt t="70398" x="4338638" y="2357438"/>
          <p14:tracePt t="70414" x="4324350" y="2371725"/>
          <p14:tracePt t="70431" x="4324350" y="2447925"/>
          <p14:tracePt t="70447" x="4314825" y="2576513"/>
          <p14:tracePt t="70465" x="4314825" y="2752725"/>
          <p14:tracePt t="70481" x="4348163" y="3114675"/>
          <p14:tracePt t="70497" x="4429125" y="3452813"/>
          <p14:tracePt t="70514" x="4491038" y="3624263"/>
          <p14:tracePt t="70531" x="4557713" y="3729038"/>
          <p14:tracePt t="70547" x="4586288" y="3762375"/>
          <p14:tracePt t="70564" x="4629150" y="3786188"/>
          <p14:tracePt t="70581" x="4672013" y="3800475"/>
          <p14:tracePt t="70597" x="4762500" y="3800475"/>
          <p14:tracePt t="70614" x="5000625" y="3800475"/>
          <p14:tracePt t="70615" x="5124450" y="3800475"/>
          <p14:tracePt t="70631" x="5253038" y="3800475"/>
          <p14:tracePt t="70647" x="5481638" y="3781425"/>
          <p14:tracePt t="70664" x="5700713" y="3729038"/>
          <p14:tracePt t="70668" x="5791200" y="3709988"/>
          <p14:tracePt t="70681" x="5962650" y="3671888"/>
          <p14:tracePt t="70697" x="6057900" y="3643313"/>
          <p14:tracePt t="70715" x="6100763" y="3638550"/>
          <p14:tracePt t="70802" x="6100763" y="3633788"/>
          <p14:tracePt t="70818" x="6105525" y="3633788"/>
          <p14:tracePt t="70822" x="6105525" y="3624263"/>
          <p14:tracePt t="70832" x="6110288" y="3624263"/>
          <p14:tracePt t="70848" x="6110288" y="3614738"/>
          <p14:tracePt t="70864" x="6081713" y="3533775"/>
          <p14:tracePt t="70881" x="6015038" y="3433763"/>
          <p14:tracePt t="70898" x="5981700" y="3414713"/>
          <p14:tracePt t="70914" x="5929313" y="3400425"/>
          <p14:tracePt t="70931" x="5900738" y="3390900"/>
          <p14:tracePt t="70933" x="5862638" y="3381375"/>
          <p14:tracePt t="70948" x="5819775" y="3381375"/>
          <p14:tracePt t="70964" x="5776913" y="3386138"/>
          <p14:tracePt t="70981" x="5705475" y="3433763"/>
          <p14:tracePt t="70998" x="5614988" y="3486150"/>
          <p14:tracePt t="71014" x="5510213" y="3571875"/>
          <p14:tracePt t="71031" x="5391150" y="3700463"/>
          <p14:tracePt t="71034" x="5343525" y="3748088"/>
          <p14:tracePt t="71047" x="5305425" y="3805238"/>
          <p14:tracePt t="71064" x="5238750" y="3919538"/>
          <p14:tracePt t="71081" x="5205413" y="4043363"/>
          <p14:tracePt t="71098" x="5191125" y="4219575"/>
          <p14:tracePt t="71114" x="5214938" y="4338638"/>
          <p14:tracePt t="71131" x="5305425" y="4462463"/>
          <p14:tracePt t="71148" x="5372100" y="4524375"/>
          <p14:tracePt t="71164" x="5400675" y="4538663"/>
          <p14:tracePt t="71181" x="5481638" y="4562475"/>
          <p14:tracePt t="71197" x="5614988" y="4557713"/>
          <p14:tracePt t="71214" x="5776913" y="4476750"/>
          <p14:tracePt t="71231" x="5924550" y="4376738"/>
          <p14:tracePt t="71247" x="6067425" y="4214813"/>
          <p14:tracePt t="71264" x="6086475" y="4095750"/>
          <p14:tracePt t="71281" x="6086475" y="3943350"/>
          <p14:tracePt t="71298" x="6019800" y="3667125"/>
          <p14:tracePt t="71300" x="5981700" y="3571875"/>
          <p14:tracePt t="71314" x="5919788" y="3476625"/>
          <p14:tracePt t="71331" x="5795963" y="3324225"/>
          <p14:tracePt t="71348" x="5643563" y="3224213"/>
          <p14:tracePt t="71364" x="5557838" y="3200400"/>
          <p14:tracePt t="71366" x="5519738" y="3200400"/>
          <p14:tracePt t="71381" x="5424488" y="3200400"/>
          <p14:tracePt t="71398" x="5276850" y="3290888"/>
          <p14:tracePt t="71414" x="5133975" y="3405188"/>
          <p14:tracePt t="71431" x="5053013" y="3476625"/>
          <p14:tracePt t="71433" x="4967288" y="3571875"/>
          <p14:tracePt t="71448" x="4733925" y="3871913"/>
          <p14:tracePt t="71465" x="4629150" y="4071938"/>
          <p14:tracePt t="71481" x="4576763" y="4243388"/>
          <p14:tracePt t="71498" x="4557713" y="4424363"/>
          <p14:tracePt t="71514" x="4633913" y="4572000"/>
          <p14:tracePt t="71531" x="4791075" y="4738688"/>
          <p14:tracePt t="71535" x="4862513" y="4800600"/>
          <p14:tracePt t="71548" x="4943475" y="4862513"/>
          <p14:tracePt t="71564" x="5157788" y="4957763"/>
          <p14:tracePt t="71581" x="5338763" y="4981575"/>
          <p14:tracePt t="71598" x="5538788" y="4972050"/>
          <p14:tracePt t="71600" x="5672138" y="4929188"/>
          <p14:tracePt t="71615" x="5824538" y="4829175"/>
          <p14:tracePt t="71631" x="5881688" y="4767263"/>
          <p14:tracePt t="71648" x="5957888" y="4652963"/>
          <p14:tracePt t="71665" x="6048375" y="4438650"/>
          <p14:tracePt t="71681" x="6067425" y="4281488"/>
          <p14:tracePt t="71698" x="6067425" y="4229100"/>
          <p14:tracePt t="71701" x="6076950" y="4176713"/>
          <p14:tracePt t="71715" x="6076950" y="4167188"/>
          <p14:tracePt t="71873" x="6081713" y="4167188"/>
          <p14:tracePt t="72365" x="0" y="0"/>
        </p14:tracePtLst>
      </p14:laserTrace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Supervised Learning – (2) Regression</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23</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Regression:  prediction of trends in </a:t>
            </a:r>
            <a:r>
              <a:rPr lang="en-US" altLang="ko-KR" sz="2000" dirty="0" smtClean="0">
                <a:solidFill>
                  <a:srgbClr val="FF0000"/>
                </a:solidFill>
                <a:latin typeface="Calibri" panose="020F0502020204030204" pitchFamily="34" charset="0"/>
                <a:cs typeface="Calibri" panose="020F0502020204030204" pitchFamily="34" charset="0"/>
              </a:rPr>
              <a:t>labeled </a:t>
            </a:r>
            <a:r>
              <a:rPr lang="en-US" altLang="ko-KR" sz="2000" dirty="0" smtClean="0">
                <a:latin typeface="Calibri" panose="020F0502020204030204" pitchFamily="34" charset="0"/>
                <a:cs typeface="Calibri" panose="020F0502020204030204" pitchFamily="34" charset="0"/>
              </a:rPr>
              <a:t>data to determine future outcomes. </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5" name="Picture 2" descr="https://res.cloudinary.com/practicaldev/image/fetch/s--c4Lfzdwy--/c_limit%2Cf_auto%2Cfl_progressive%2Cq_auto%2Cw_880/https:/thepracticaldev.s3.amazonaws.com/i/mjshszqx4fj22hs12vfn.png"/>
          <p:cNvPicPr>
            <a:picLocks noChangeAspect="1" noChangeArrowheads="1"/>
          </p:cNvPicPr>
          <p:nvPr/>
        </p:nvPicPr>
        <p:blipFill rotWithShape="1">
          <a:blip r:embed="rId3">
            <a:extLst>
              <a:ext uri="{28A0092B-C50C-407E-A947-70E740481C1C}">
                <a14:useLocalDpi xmlns:a14="http://schemas.microsoft.com/office/drawing/2010/main" val="0"/>
              </a:ext>
            </a:extLst>
          </a:blip>
          <a:srcRect l="50047" r="-50047"/>
          <a:stretch/>
        </p:blipFill>
        <p:spPr bwMode="auto">
          <a:xfrm>
            <a:off x="2258694" y="1785657"/>
            <a:ext cx="7616825" cy="3858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3857104"/>
      </p:ext>
    </p:extLst>
  </p:cSld>
  <p:clrMapOvr>
    <a:masterClrMapping/>
  </p:clrMapOvr>
  <mc:AlternateContent xmlns:mc="http://schemas.openxmlformats.org/markup-compatibility/2006" xmlns:p14="http://schemas.microsoft.com/office/powerpoint/2010/main">
    <mc:Choice Requires="p14">
      <p:transition spd="slow" p14:dur="2000" advTm="34749"/>
    </mc:Choice>
    <mc:Fallback xmlns="">
      <p:transition spd="slow" advTm="34749"/>
    </mc:Fallback>
  </mc:AlternateContent>
  <p:timing>
    <p:tnLst>
      <p:par>
        <p:cTn id="1" dur="indefinite" restart="never" nodeType="tmRoot"/>
      </p:par>
    </p:tnLst>
  </p:timing>
  <p:extLst mod="1">
    <p:ext uri="{3A86A75C-4F4B-4683-9AE1-C65F6400EC91}">
      <p14:laserTraceLst xmlns:p14="http://schemas.microsoft.com/office/powerpoint/2010/main">
        <p14:tracePtLst>
          <p14:tracePt t="7483" x="3910013" y="3476625"/>
          <p14:tracePt t="7615" x="3914775" y="3476625"/>
          <p14:tracePt t="7652" x="3919538" y="3467100"/>
          <p14:tracePt t="7661" x="3943350" y="3433763"/>
          <p14:tracePt t="7667" x="3981450" y="3390900"/>
          <p14:tracePt t="7684" x="4100513" y="3257550"/>
          <p14:tracePt t="7701" x="4224338" y="3119438"/>
          <p14:tracePt t="7717" x="4343400" y="2986088"/>
          <p14:tracePt t="7720" x="4414838" y="2890838"/>
          <p14:tracePt t="7735" x="4443413" y="2857500"/>
          <p14:tracePt t="7751" x="4462463" y="2833688"/>
          <p14:tracePt t="7768" x="4462463" y="2819400"/>
          <p14:tracePt t="7797" x="4467225" y="2819400"/>
          <p14:tracePt t="7822" x="4462463" y="2819400"/>
          <p14:tracePt t="7827" x="4448175" y="2847975"/>
          <p14:tracePt t="7837" x="4419600" y="2890838"/>
          <p14:tracePt t="7851" x="4333875" y="3019425"/>
          <p14:tracePt t="7869" x="4114800" y="3409950"/>
          <p14:tracePt t="7885" x="3990975" y="3657600"/>
          <p14:tracePt t="7901" x="3709988" y="4133850"/>
          <p14:tracePt t="7917" x="3533775" y="4438650"/>
          <p14:tracePt t="7934" x="3386138" y="4729163"/>
          <p14:tracePt t="7951" x="3305175" y="4891088"/>
          <p14:tracePt t="7967" x="3300413" y="4905375"/>
          <p14:tracePt t="8010" x="3305175" y="4905375"/>
          <p14:tracePt t="8015" x="3324225" y="4891088"/>
          <p14:tracePt t="8026" x="3371850" y="4833938"/>
          <p14:tracePt t="8035" x="3433763" y="4752975"/>
          <p14:tracePt t="8051" x="3724275" y="4419600"/>
          <p14:tracePt t="8067" x="4067175" y="3971925"/>
          <p14:tracePt t="8084" x="4452938" y="3490913"/>
          <p14:tracePt t="8101" x="4857750" y="2890838"/>
          <p14:tracePt t="8104" x="4948238" y="2738438"/>
          <p14:tracePt t="8117" x="5072063" y="2490788"/>
          <p14:tracePt t="8134" x="5138738" y="2328863"/>
          <p14:tracePt t="8151" x="5157788" y="2247900"/>
          <p14:tracePt t="8168" x="5157788" y="2214563"/>
          <p14:tracePt t="8184" x="5157788" y="2209800"/>
          <p14:tracePt t="8231" x="5153025" y="2209800"/>
          <p14:tracePt t="8242" x="5143500" y="2209800"/>
          <p14:tracePt t="8251" x="5133975" y="2209800"/>
          <p14:tracePt t="8267" x="5114925" y="2224088"/>
          <p14:tracePt t="8284" x="5043488" y="2314575"/>
          <p14:tracePt t="8301" x="4976813" y="2428875"/>
          <p14:tracePt t="8302" x="4948238" y="2495550"/>
          <p14:tracePt t="8317" x="4919663" y="2562225"/>
          <p14:tracePt t="8334" x="4872038" y="2709863"/>
          <p14:tracePt t="8351" x="4852988" y="2828925"/>
          <p14:tracePt t="8367" x="4843463" y="2933700"/>
          <p14:tracePt t="8368" x="4843463" y="2986088"/>
          <p14:tracePt t="8384" x="4833938" y="3152775"/>
          <p14:tracePt t="8402" x="4833938" y="3205163"/>
          <p14:tracePt t="8404" x="4833938" y="3257550"/>
          <p14:tracePt t="8417" x="4824413" y="3357563"/>
          <p14:tracePt t="8434" x="4795838" y="3519488"/>
          <p14:tracePt t="8451" x="4786313" y="3571875"/>
          <p14:tracePt t="8468" x="4772025" y="3652838"/>
          <p14:tracePt t="8484" x="4762500" y="3676650"/>
          <p14:tracePt t="8501" x="4762500" y="3686175"/>
          <p14:tracePt t="8518" x="4752975" y="3705225"/>
          <p14:tracePt t="8534" x="4748213" y="3724275"/>
          <p14:tracePt t="8551" x="4743450" y="3733800"/>
          <p14:tracePt t="9090" x="4724400" y="3752850"/>
          <p14:tracePt t="9095" x="4667250" y="3790950"/>
          <p14:tracePt t="9107" x="4610100" y="3848100"/>
          <p14:tracePt t="9118" x="4524375" y="3900488"/>
          <p14:tracePt t="9135" x="4310063" y="4048125"/>
          <p14:tracePt t="9138" x="4243388" y="4095750"/>
          <p14:tracePt t="9151" x="4076700" y="4200525"/>
          <p14:tracePt t="9168" x="3929063" y="4276725"/>
          <p14:tracePt t="9185" x="3767138" y="4338638"/>
          <p14:tracePt t="9201" x="3686175" y="4381500"/>
          <p14:tracePt t="9205" x="3595688" y="4419600"/>
          <p14:tracePt t="9218" x="3386138" y="4505325"/>
          <p14:tracePt t="9235" x="3105150" y="4619625"/>
          <p14:tracePt t="9251" x="2933700" y="4681538"/>
          <p14:tracePt t="9268" x="2786063" y="4729163"/>
          <p14:tracePt t="9285" x="2690813" y="4767263"/>
          <p14:tracePt t="9301" x="2624138" y="4781550"/>
          <p14:tracePt t="9319" x="2619375" y="4781550"/>
          <p14:tracePt t="9369" x="2624138" y="4781550"/>
          <p14:tracePt t="9389" x="2628900" y="4781550"/>
          <p14:tracePt t="9401" x="2633663" y="4781550"/>
          <p14:tracePt t="9411" x="2638425" y="4781550"/>
          <p14:tracePt t="9419" x="2643188" y="4781550"/>
          <p14:tracePt t="9435" x="2671763" y="4748213"/>
          <p14:tracePt t="9452" x="2747963" y="4657725"/>
          <p14:tracePt t="9456" x="2781300" y="4610100"/>
          <p14:tracePt t="9468" x="2828925" y="4562475"/>
          <p14:tracePt t="9485" x="2971800" y="4429125"/>
          <p14:tracePt t="9502" x="3128963" y="4276725"/>
          <p14:tracePt t="9518" x="3376613" y="4071938"/>
          <p14:tracePt t="9520" x="3471863" y="3995738"/>
          <p14:tracePt t="9535" x="3567113" y="3933825"/>
          <p14:tracePt t="9551" x="3757613" y="3786188"/>
          <p14:tracePt t="9568" x="4048125" y="3581400"/>
          <p14:tracePt t="9585" x="4262438" y="3443288"/>
          <p14:tracePt t="9587" x="4357688" y="3367088"/>
          <p14:tracePt t="9601" x="4462463" y="3305175"/>
          <p14:tracePt t="9618" x="4772025" y="3133725"/>
          <p14:tracePt t="9635" x="4862513" y="3081338"/>
          <p14:tracePt t="9651" x="5000625" y="2990850"/>
          <p14:tracePt t="9654" x="5200650" y="2886075"/>
          <p14:tracePt t="9668" x="5386388" y="2771775"/>
          <p14:tracePt t="9685" x="5500688" y="2695575"/>
          <p14:tracePt t="9701" x="5567363" y="2657475"/>
          <p14:tracePt t="9718" x="5572125" y="2647950"/>
          <p14:tracePt t="9891" x="5567363" y="2647950"/>
          <p14:tracePt t="9901" x="5557838" y="2652713"/>
          <p14:tracePt t="9911" x="5553075" y="2652713"/>
          <p14:tracePt t="9918" x="5543550" y="2657475"/>
          <p14:tracePt t="9935" x="5491163" y="2705100"/>
          <p14:tracePt t="9952" x="5434013" y="2743200"/>
          <p14:tracePt t="9954" x="5405438" y="2757488"/>
          <p14:tracePt t="9968" x="5372100" y="2781300"/>
          <p14:tracePt t="9985" x="5281613" y="2843213"/>
          <p14:tracePt t="10002" x="5200650" y="2905125"/>
          <p14:tracePt t="10018" x="5076825" y="2971800"/>
          <p14:tracePt t="10020" x="4995863" y="3005138"/>
          <p14:tracePt t="10035" x="4929188" y="3043238"/>
          <p14:tracePt t="10052" x="4705350" y="3171825"/>
          <p14:tracePt t="10068" x="4638675" y="3200400"/>
          <p14:tracePt t="10085" x="4510088" y="3290888"/>
          <p14:tracePt t="10087" x="4391025" y="3357563"/>
          <p14:tracePt t="10102" x="4229100" y="3448050"/>
          <p14:tracePt t="10119" x="4067175" y="3538538"/>
          <p14:tracePt t="10136" x="3914775" y="3629025"/>
          <p14:tracePt t="10152" x="3776663" y="3700463"/>
          <p14:tracePt t="10156" x="3709988" y="3738563"/>
          <p14:tracePt t="10169" x="3652838" y="3776663"/>
          <p14:tracePt t="10185" x="3514725" y="3833813"/>
          <p14:tracePt t="10202" x="3376613" y="3905250"/>
          <p14:tracePt t="10218" x="3276600" y="3957638"/>
          <p14:tracePt t="10235" x="3200400" y="4000500"/>
          <p14:tracePt t="10252" x="3105150" y="4057650"/>
          <p14:tracePt t="10268" x="3081338" y="4071938"/>
          <p14:tracePt t="10285" x="3048000" y="4086225"/>
          <p14:tracePt t="10302" x="3005138" y="4105275"/>
          <p14:tracePt t="10318" x="3000375" y="4110038"/>
          <p14:tracePt t="10335" x="2995613" y="4110038"/>
          <p14:tracePt t="10430" x="3000375" y="4110038"/>
          <p14:tracePt t="10434" x="3005138" y="4110038"/>
          <p14:tracePt t="10444" x="3014663" y="4110038"/>
          <p14:tracePt t="10452" x="3019425" y="4110038"/>
          <p14:tracePt t="10468" x="3024188" y="4110038"/>
          <p14:tracePt t="10485" x="3028950" y="4110038"/>
          <p14:tracePt t="10502" x="3086100" y="4076700"/>
          <p14:tracePt t="10518" x="3200400" y="4000500"/>
          <p14:tracePt t="10535" x="3362325" y="3895725"/>
          <p14:tracePt t="10552" x="3524250" y="3805238"/>
          <p14:tracePt t="10568" x="3714750" y="3700463"/>
          <p14:tracePt t="10585" x="3876675" y="3609975"/>
          <p14:tracePt t="10587" x="3957638" y="3567113"/>
          <p14:tracePt t="10602" x="4043363" y="3514725"/>
          <p14:tracePt t="10619" x="4243388" y="3400425"/>
          <p14:tracePt t="10635" x="4581525" y="3224213"/>
          <p14:tracePt t="10652" x="4981575" y="3038475"/>
          <p14:tracePt t="10668" x="5310188" y="2933700"/>
          <p14:tracePt t="10685" x="5400675" y="2900363"/>
          <p14:tracePt t="10702" x="5519738" y="2867025"/>
          <p14:tracePt t="10718" x="5519738" y="2862263"/>
          <p14:tracePt t="11051" x="0" y="0"/>
        </p14:tracePtLst>
        <p14:tracePtLst>
          <p14:tracePt t="17233" x="3019425" y="4310063"/>
          <p14:tracePt t="17237" x="3009900" y="4310063"/>
          <p14:tracePt t="17254" x="3000375" y="4310063"/>
          <p14:tracePt t="17326" x="3005138" y="4310063"/>
          <p14:tracePt t="17343" x="3009900" y="4310063"/>
          <p14:tracePt t="17362" x="3014663" y="4310063"/>
          <p14:tracePt t="17372" x="3019425" y="4310063"/>
          <p14:tracePt t="17377" x="3048000" y="4300538"/>
          <p14:tracePt t="17388" x="3114675" y="4271963"/>
          <p14:tracePt t="17405" x="3314700" y="4133850"/>
          <p14:tracePt t="17421" x="3648075" y="3905250"/>
          <p14:tracePt t="17438" x="3881438" y="3748088"/>
          <p14:tracePt t="17440" x="3976688" y="3676650"/>
          <p14:tracePt t="17455" x="4071938" y="3590925"/>
          <p14:tracePt t="17471" x="4310063" y="3367088"/>
          <p14:tracePt t="17488" x="4452938" y="3209925"/>
          <p14:tracePt t="17505" x="4600575" y="3043238"/>
          <p14:tracePt t="17507" x="4681538" y="2971800"/>
          <p14:tracePt t="17521" x="4752975" y="2909888"/>
          <p14:tracePt t="17538" x="4895850" y="2776538"/>
          <p14:tracePt t="17555" x="5033963" y="2638425"/>
          <p14:tracePt t="17572" x="5248275" y="2447925"/>
          <p14:tracePt t="17588" x="5329238" y="2376488"/>
          <p14:tracePt t="17605" x="5419725" y="2300288"/>
          <p14:tracePt t="17622" x="5462588" y="2266950"/>
          <p14:tracePt t="17638" x="5491163" y="2238375"/>
          <p14:tracePt t="17655" x="5495925" y="2238375"/>
          <p14:tracePt t="17805" x="5476875" y="2252663"/>
          <p14:tracePt t="17815" x="5443538" y="2286000"/>
          <p14:tracePt t="17822" x="5372100" y="2333625"/>
          <p14:tracePt t="17838" x="5114925" y="2543175"/>
          <p14:tracePt t="17855" x="4872038" y="2733675"/>
          <p14:tracePt t="17871" x="4576763" y="2952750"/>
          <p14:tracePt t="17874" x="4419600" y="3052763"/>
          <p14:tracePt t="17888" x="4105275" y="3281363"/>
          <p14:tracePt t="17905" x="3890963" y="3429000"/>
          <p14:tracePt t="17921" x="3724275" y="3576638"/>
          <p14:tracePt t="17938" x="3571875" y="3686175"/>
          <p14:tracePt t="17942" x="3443288" y="3795713"/>
          <p14:tracePt t="17955" x="3386138" y="3852863"/>
          <p14:tracePt t="17972" x="3267075" y="3938588"/>
          <p14:tracePt t="17988" x="3176588" y="4014788"/>
          <p14:tracePt t="18005" x="3095625" y="4081463"/>
          <p14:tracePt t="18006" x="3081338" y="4095750"/>
          <p14:tracePt t="18022" x="3062288" y="4110038"/>
          <p14:tracePt t="18103" x="3067050" y="4110038"/>
          <p14:tracePt t="18113" x="3071813" y="4110038"/>
          <p14:tracePt t="18124" x="3090863" y="4100513"/>
          <p14:tracePt t="18138" x="3214688" y="4014788"/>
          <p14:tracePt t="18155" x="3400425" y="3890963"/>
          <p14:tracePt t="18172" x="3748088" y="3671888"/>
          <p14:tracePt t="18188" x="4100513" y="3467100"/>
          <p14:tracePt t="18205" x="4548188" y="3243263"/>
          <p14:tracePt t="18222" x="5133975" y="3024188"/>
          <p14:tracePt t="18238" x="5310188" y="2952750"/>
          <p14:tracePt t="18255" x="5372100" y="2928938"/>
          <p14:tracePt t="18272" x="5395913" y="2905125"/>
          <p14:tracePt t="18288" x="5410200" y="2890838"/>
          <p14:tracePt t="18305" x="5429250" y="2881313"/>
          <p14:tracePt t="18322" x="5434013" y="2871788"/>
          <p14:tracePt t="18858" x="0" y="0"/>
        </p14:tracePtLst>
        <p14:tracePtLst>
          <p14:tracePt t="22310" x="5567363" y="5005388"/>
          <p14:tracePt t="22516" x="5567363" y="5000625"/>
          <p14:tracePt t="22526" x="5567363" y="4953000"/>
          <p14:tracePt t="22536" x="5567363" y="4886325"/>
          <p14:tracePt t="22540" x="5567363" y="4857750"/>
          <p14:tracePt t="22556" x="5567363" y="4819650"/>
          <p14:tracePt t="22573" x="5572125" y="4652963"/>
          <p14:tracePt t="22590" x="5572125" y="4567238"/>
          <p14:tracePt t="22607" x="5576888" y="4500563"/>
          <p14:tracePt t="22624" x="5586413" y="4429125"/>
          <p14:tracePt t="22640" x="5586413" y="4400550"/>
          <p14:tracePt t="22657" x="5586413" y="4295775"/>
          <p14:tracePt t="22673" x="5586413" y="4191000"/>
          <p14:tracePt t="22690" x="5586413" y="4133850"/>
          <p14:tracePt t="22707" x="5586413" y="4067175"/>
          <p14:tracePt t="22723" x="5581650" y="3981450"/>
          <p14:tracePt t="22726" x="5576888" y="3952875"/>
          <p14:tracePt t="22740" x="5576888" y="3924300"/>
          <p14:tracePt t="22757" x="5567363" y="3871913"/>
          <p14:tracePt t="22773" x="5557838" y="3795713"/>
          <p14:tracePt t="22790" x="5557838" y="3719513"/>
          <p14:tracePt t="22807" x="5557838" y="3629025"/>
          <p14:tracePt t="22824" x="5553075" y="3457575"/>
          <p14:tracePt t="22840" x="5553075" y="3419475"/>
          <p14:tracePt t="22857" x="5543550" y="3376613"/>
          <p14:tracePt t="22858" x="5543550" y="3348038"/>
          <p14:tracePt t="22873" x="5529263" y="3300413"/>
          <p14:tracePt t="22890" x="5519738" y="3176588"/>
          <p14:tracePt t="22907" x="5519738" y="3119438"/>
          <p14:tracePt t="22924" x="5519738" y="3090863"/>
          <p14:tracePt t="22925" x="5510213" y="3052763"/>
          <p14:tracePt t="22940" x="5505450" y="2976563"/>
          <p14:tracePt t="22957" x="5505450" y="2952750"/>
          <p14:tracePt t="22973" x="5505450" y="2933700"/>
          <p14:tracePt t="22990" x="5505450" y="2871788"/>
          <p14:tracePt t="23007" x="5495925" y="2800350"/>
          <p14:tracePt t="23023" x="5491163" y="2786063"/>
          <p14:tracePt t="23040" x="5486400" y="2757488"/>
          <p14:tracePt t="23057" x="5486400" y="2728913"/>
          <p14:tracePt t="23073" x="5472113" y="2667000"/>
          <p14:tracePt t="23090" x="5472113" y="2628900"/>
          <p14:tracePt t="23107" x="5472113" y="2624138"/>
          <p14:tracePt t="23171" x="5472113" y="2619375"/>
          <p14:tracePt t="23316" x="5472113" y="2624138"/>
          <p14:tracePt t="23359" x="5472113" y="2633663"/>
          <p14:tracePt t="23368" x="5472113" y="2662238"/>
          <p14:tracePt t="23374" x="5472113" y="2681288"/>
          <p14:tracePt t="23390" x="5467350" y="2762250"/>
          <p14:tracePt t="23407" x="5467350" y="2828925"/>
          <p14:tracePt t="23424" x="5467350" y="2933700"/>
          <p14:tracePt t="23440" x="5462588" y="2990850"/>
          <p14:tracePt t="23457" x="5453063" y="3081338"/>
          <p14:tracePt t="23474" x="5453063" y="3219450"/>
          <p14:tracePt t="23490" x="5457825" y="3433763"/>
          <p14:tracePt t="23507" x="5457825" y="3690938"/>
          <p14:tracePt t="23524" x="5457825" y="3833813"/>
          <p14:tracePt t="23540" x="5457825" y="3957638"/>
          <p14:tracePt t="23557" x="5457825" y="4162425"/>
          <p14:tracePt t="23574" x="5453063" y="4452938"/>
          <p14:tracePt t="23590" x="5453063" y="4643438"/>
          <p14:tracePt t="23607" x="5434013" y="4733925"/>
          <p14:tracePt t="23624" x="5414963" y="4919663"/>
          <p14:tracePt t="23641" x="5414963" y="4953000"/>
          <p14:tracePt t="23657" x="5424488" y="5019675"/>
          <p14:tracePt t="23675" x="5434013" y="5114925"/>
          <p14:tracePt t="23691" x="5443538" y="5195888"/>
          <p14:tracePt t="23708" x="5443538" y="5253038"/>
          <p14:tracePt t="23710" x="5448300" y="5267325"/>
          <p14:tracePt t="23857" x="5457825" y="5267325"/>
          <p14:tracePt t="23867" x="5457825" y="5262563"/>
          <p14:tracePt t="23877" x="5457825" y="5238750"/>
          <p14:tracePt t="23891" x="5453063" y="5181600"/>
          <p14:tracePt t="23907" x="5453063" y="4986338"/>
          <p14:tracePt t="23924" x="5453063" y="4886325"/>
          <p14:tracePt t="23941" x="5462588" y="4776788"/>
          <p14:tracePt t="23957" x="5486400" y="4700588"/>
          <p14:tracePt t="23974" x="5534025" y="4414838"/>
          <p14:tracePt t="23991" x="5557838" y="4224338"/>
          <p14:tracePt t="24007" x="5567363" y="4019550"/>
          <p14:tracePt t="24024" x="5576888" y="3729038"/>
          <p14:tracePt t="24042" x="5586413" y="3500438"/>
          <p14:tracePt t="24046" x="5600700" y="3386138"/>
          <p14:tracePt t="24057" x="5610225" y="3281363"/>
          <p14:tracePt t="24074" x="5643563" y="3043238"/>
          <p14:tracePt t="24091" x="5643563" y="2952750"/>
          <p14:tracePt t="24107" x="5643563" y="2876550"/>
          <p14:tracePt t="24109" x="5643563" y="2824163"/>
          <p14:tracePt t="24124" x="5643563" y="2767013"/>
          <p14:tracePt t="24141" x="5643563" y="2709863"/>
          <p14:tracePt t="24158" x="5638800" y="2681288"/>
          <p14:tracePt t="24174" x="5638800" y="2590800"/>
          <p14:tracePt t="24191" x="5638800" y="2576513"/>
          <p14:tracePt t="24207" x="5638800" y="2571750"/>
          <p14:tracePt t="24224" x="5638800" y="2552700"/>
          <p14:tracePt t="24241" x="5638800" y="2538413"/>
          <p14:tracePt t="24257" x="5638800" y="2524125"/>
          <p14:tracePt t="24274" x="5638800" y="2514600"/>
          <p14:tracePt t="24366" x="5634038" y="2514600"/>
          <p14:tracePt t="24376" x="5629275" y="2514600"/>
          <p14:tracePt t="24386" x="5624513" y="2514600"/>
          <p14:tracePt t="24391" x="5619750" y="2514600"/>
          <p14:tracePt t="24413" x="5619750" y="2519363"/>
          <p14:tracePt t="24424" x="5610225" y="2519363"/>
          <p14:tracePt t="24441" x="5600700" y="2528888"/>
          <p14:tracePt t="24444" x="5595938" y="2533650"/>
          <p14:tracePt t="24457" x="5586413" y="2557463"/>
          <p14:tracePt t="24474" x="5576888" y="2566988"/>
          <p14:tracePt t="24491" x="5576888" y="2581275"/>
          <p14:tracePt t="24507" x="5572125" y="2647950"/>
          <p14:tracePt t="24510" x="5562600" y="2724150"/>
          <p14:tracePt t="24524" x="5562600" y="2867025"/>
          <p14:tracePt t="24541" x="5562600" y="2924175"/>
          <p14:tracePt t="24557" x="5562600" y="2943225"/>
          <p14:tracePt t="24689" x="5567363" y="2943225"/>
          <p14:tracePt t="24695" x="5572125" y="2943225"/>
          <p14:tracePt t="24731" x="5576888" y="2943225"/>
          <p14:tracePt t="24762" x="5576888" y="2938463"/>
          <p14:tracePt t="24771" x="5576888" y="2924175"/>
          <p14:tracePt t="24781" x="5576888" y="2914650"/>
          <p14:tracePt t="24791" x="5576888" y="2900363"/>
          <p14:tracePt t="24808" x="5576888" y="2862263"/>
          <p14:tracePt t="24810" x="5576888" y="2838450"/>
          <p14:tracePt t="24825" x="5576888" y="2809875"/>
          <p14:tracePt t="24841" x="5576888" y="2757488"/>
          <p14:tracePt t="24859" x="5576888" y="2747963"/>
          <p14:tracePt t="24957" x="5576888" y="2738438"/>
          <p14:tracePt t="24967" x="5572125" y="2714625"/>
          <p14:tracePt t="24974" x="5572125" y="2700338"/>
          <p14:tracePt t="24991" x="5562600" y="2662238"/>
          <p14:tracePt t="25008" x="5557838" y="2647950"/>
          <p14:tracePt t="25063" x="5553075" y="2647950"/>
          <p14:tracePt t="25073" x="5543550" y="2647950"/>
          <p14:tracePt t="25085" x="5538788" y="2647950"/>
          <p14:tracePt t="25091" x="5529263" y="2647950"/>
          <p14:tracePt t="25108" x="5486400" y="2657475"/>
          <p14:tracePt t="25124" x="5467350" y="2662238"/>
          <p14:tracePt t="25141" x="5457825" y="2671763"/>
          <p14:tracePt t="25158" x="5448300" y="2686050"/>
          <p14:tracePt t="25174" x="5434013" y="2700338"/>
          <p14:tracePt t="25191" x="5429250" y="2724150"/>
          <p14:tracePt t="25208" x="5414963" y="2743200"/>
          <p14:tracePt t="25226" x="5414963" y="2767013"/>
          <p14:tracePt t="25241" x="5424488" y="2809875"/>
          <p14:tracePt t="25258" x="5448300" y="2852738"/>
          <p14:tracePt t="25261" x="5462588" y="2857500"/>
          <p14:tracePt t="25274" x="5472113" y="2862263"/>
          <p14:tracePt t="25291" x="5481638" y="2862263"/>
          <p14:tracePt t="25308" x="5514975" y="2862263"/>
          <p14:tracePt t="25324" x="5548313" y="2857500"/>
          <p14:tracePt t="25341" x="5591175" y="2847975"/>
          <p14:tracePt t="25358" x="5610225" y="2828925"/>
          <p14:tracePt t="25374" x="5624513" y="2790825"/>
          <p14:tracePt t="25391" x="5629275" y="2719388"/>
          <p14:tracePt t="25408" x="5638800" y="2690813"/>
          <p14:tracePt t="25424" x="5638800" y="2681288"/>
          <p14:tracePt t="25475" x="5629275" y="2681288"/>
          <p14:tracePt t="25485" x="5619750" y="2686050"/>
          <p14:tracePt t="25495" x="5600700" y="2686050"/>
          <p14:tracePt t="25508" x="5586413" y="2686050"/>
          <p14:tracePt t="25525" x="5562600" y="2690813"/>
          <p14:tracePt t="25527" x="5557838" y="2695575"/>
          <p14:tracePt t="25541" x="5553075" y="2695575"/>
          <p14:tracePt t="25558" x="5538788" y="2705100"/>
          <p14:tracePt t="25603" x="5538788" y="2714625"/>
          <p14:tracePt t="25634" x="5548313" y="2714625"/>
          <p14:tracePt t="25643" x="5553075" y="2714625"/>
          <p14:tracePt t="25654" x="5562600" y="2714625"/>
          <p14:tracePt t="25659" x="5576888" y="2709863"/>
          <p14:tracePt t="25675" x="5600700" y="2705100"/>
          <p14:tracePt t="25691" x="5605463" y="2700338"/>
          <p14:tracePt t="25708" x="5605463" y="2695575"/>
          <p14:tracePt t="25760" x="5600700" y="2695575"/>
          <p14:tracePt t="25775" x="5595938" y="2695575"/>
          <p14:tracePt t="25786" x="5591175" y="2695575"/>
          <p14:tracePt t="25795" x="5586413" y="2695575"/>
          <p14:tracePt t="25808" x="5576888" y="2700338"/>
          <p14:tracePt t="25825" x="5572125" y="2705100"/>
          <p14:tracePt t="26207" x="5567363" y="2709863"/>
          <p14:tracePt t="26217" x="5557838" y="2724150"/>
          <p14:tracePt t="26227" x="5538788" y="2752725"/>
          <p14:tracePt t="26242" x="5467350" y="2843213"/>
          <p14:tracePt t="26258" x="5419725" y="2909888"/>
          <p14:tracePt t="26276" x="5386388" y="2962275"/>
          <p14:tracePt t="26292" x="5357813" y="3024188"/>
          <p14:tracePt t="26308" x="5334000" y="3100388"/>
          <p14:tracePt t="26325" x="5324475" y="3109913"/>
          <p14:tracePt t="26364" x="5329238" y="3109913"/>
          <p14:tracePt t="26368" x="5338763" y="3109913"/>
          <p14:tracePt t="26384" x="5343525" y="3109913"/>
          <p14:tracePt t="26404" x="5348288" y="3109913"/>
          <p14:tracePt t="26408" x="5353050" y="3109913"/>
          <p14:tracePt t="26425" x="5357813" y="3109913"/>
          <p14:tracePt t="26441" x="5372100" y="3105150"/>
          <p14:tracePt t="26458" x="5376863" y="3105150"/>
          <p14:tracePt t="26475" x="5381625" y="3105150"/>
          <p14:tracePt t="26611" x="5386388" y="3105150"/>
          <p14:tracePt t="26620" x="5391150" y="3105150"/>
          <p14:tracePt t="26630" x="5410200" y="3100388"/>
          <p14:tracePt t="26641" x="5434013" y="3086100"/>
          <p14:tracePt t="26658" x="5467350" y="3009900"/>
          <p14:tracePt t="26675" x="5514975" y="2876550"/>
          <p14:tracePt t="26692" x="5553075" y="2743200"/>
          <p14:tracePt t="26708" x="5576888" y="2647950"/>
          <p14:tracePt t="26725" x="5591175" y="2586038"/>
          <p14:tracePt t="26728" x="5591175" y="2576513"/>
          <p14:tracePt t="26823" x="5586413" y="2581275"/>
          <p14:tracePt t="26833" x="5572125" y="2590800"/>
          <p14:tracePt t="26845" x="5553075" y="2609850"/>
          <p14:tracePt t="26858" x="5424488" y="2728913"/>
          <p14:tracePt t="26876" x="5267325" y="2886075"/>
          <p14:tracePt t="26892" x="5019675" y="3105150"/>
          <p14:tracePt t="26908" x="4433888" y="3586163"/>
          <p14:tracePt t="26925" x="3843338" y="3976688"/>
          <p14:tracePt t="26942" x="3205163" y="4352925"/>
          <p14:tracePt t="26958" x="2814638" y="4614863"/>
          <p14:tracePt t="26975" x="2557463" y="4805363"/>
          <p14:tracePt t="26992" x="2476500" y="4876800"/>
          <p14:tracePt t="27009" x="2443163" y="4910138"/>
          <p14:tracePt t="27025" x="2438400" y="4910138"/>
          <p14:tracePt t="27081" x="2443163" y="4910138"/>
          <p14:tracePt t="27111" x="2447925" y="4910138"/>
          <p14:tracePt t="27121" x="2457450" y="4910138"/>
          <p14:tracePt t="27131" x="2462213" y="4910138"/>
          <p14:tracePt t="27151" x="2466975" y="4910138"/>
          <p14:tracePt t="27222" x="2471738" y="4910138"/>
          <p14:tracePt t="27233" x="2476500" y="4910138"/>
          <p14:tracePt t="27242" x="2481263" y="4910138"/>
          <p14:tracePt t="27259" x="2486025" y="4905375"/>
          <p14:tracePt t="27275" x="2490788" y="4905375"/>
          <p14:tracePt t="27297" x="2500313" y="4905375"/>
          <p14:tracePt t="27309" x="2505075" y="4900613"/>
          <p14:tracePt t="27325" x="2547938" y="4872038"/>
          <p14:tracePt t="27342" x="2814638" y="4657725"/>
          <p14:tracePt t="27359" x="2943225" y="4567238"/>
          <p14:tracePt t="27375" x="3238500" y="4348163"/>
          <p14:tracePt t="27376" x="3395663" y="4243388"/>
          <p14:tracePt t="27392" x="4029075" y="3886200"/>
          <p14:tracePt t="27409" x="4562475" y="3581400"/>
          <p14:tracePt t="27425" x="5029200" y="3352800"/>
          <p14:tracePt t="27442" x="5329238" y="3190875"/>
          <p14:tracePt t="27459" x="5386388" y="3143250"/>
          <p14:tracePt t="27475" x="5395913" y="3138488"/>
          <p14:tracePt t="27863" x="0" y="0"/>
        </p14:tracePtLst>
        <p14:tracePtLst>
          <p14:tracePt t="32938" x="2509838" y="2295525"/>
          <p14:tracePt t="32987" x="2509838" y="2305050"/>
          <p14:tracePt t="32997" x="2495550" y="2366963"/>
          <p14:tracePt t="33007" x="2462213" y="2481263"/>
          <p14:tracePt t="33011" x="2414588" y="2652713"/>
          <p14:tracePt t="33028" x="2257425" y="3514725"/>
          <p14:tracePt t="33044" x="2181225" y="3967163"/>
          <p14:tracePt t="33061" x="2033588" y="4976813"/>
          <p14:tracePt t="33063" x="1962150" y="5429250"/>
          <p14:tracePt t="33077" x="1785938" y="6191250"/>
          <p14:tracePt t="33094" x="1743075" y="6410325"/>
          <p14:tracePt t="33111" x="1714500" y="6567488"/>
          <p14:tracePt t="33128" x="1704975" y="6643688"/>
          <p14:tracePt t="33203" x="1704975" y="6638925"/>
          <p14:tracePt t="33209" x="1704975" y="6605588"/>
          <p14:tracePt t="33219" x="1709738" y="6529388"/>
          <p14:tracePt t="33228" x="1724025" y="6405563"/>
          <p14:tracePt t="33245" x="1747838" y="6057900"/>
          <p14:tracePt t="33261" x="1776413" y="5424488"/>
          <p14:tracePt t="33278" x="1790700" y="4772025"/>
          <p14:tracePt t="33295" x="1790700" y="4229100"/>
          <p14:tracePt t="33311" x="1776413" y="3548063"/>
          <p14:tracePt t="33328" x="1776413" y="3105150"/>
          <p14:tracePt t="33344" x="1776413" y="2990850"/>
          <p14:tracePt t="33361" x="1781175" y="2933700"/>
          <p14:tracePt t="33378" x="1781175" y="2909888"/>
          <p14:tracePt t="33394" x="1785938" y="2909888"/>
          <p14:tracePt t="33435" x="1785938" y="2952750"/>
          <p14:tracePt t="33445" x="1781175" y="3028950"/>
          <p14:tracePt t="33455" x="1781175" y="3143250"/>
          <p14:tracePt t="33461" x="1781175" y="3281363"/>
          <p14:tracePt t="33478" x="1757363" y="3652838"/>
          <p14:tracePt t="33495" x="1690688" y="4319588"/>
          <p14:tracePt t="33511" x="1652588" y="4652963"/>
          <p14:tracePt t="33528" x="1643063" y="4805363"/>
          <p14:tracePt t="33544" x="1633538" y="4876800"/>
          <p14:tracePt t="33561" x="1633538" y="4891088"/>
          <p14:tracePt t="33698" x="1633538" y="4895850"/>
          <p14:tracePt t="33713"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Supervised Learning – Types of Algorithms</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24</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Types of supervised learning</a:t>
            </a:r>
          </a:p>
          <a:p>
            <a:pPr lvl="1"/>
            <a:r>
              <a:rPr lang="en-US" altLang="ko-KR" sz="1700" dirty="0" smtClean="0">
                <a:latin typeface="Calibri" panose="020F0502020204030204" pitchFamily="34" charset="0"/>
                <a:cs typeface="Calibri" panose="020F0502020204030204" pitchFamily="34" charset="0"/>
              </a:rPr>
              <a:t>K-nearest neighbors</a:t>
            </a:r>
          </a:p>
          <a:p>
            <a:pPr lvl="1"/>
            <a:r>
              <a:rPr lang="en-US" altLang="ko-KR" sz="1700" dirty="0" smtClean="0">
                <a:latin typeface="Calibri" panose="020F0502020204030204" pitchFamily="34" charset="0"/>
                <a:cs typeface="Calibri" panose="020F0502020204030204" pitchFamily="34" charset="0"/>
              </a:rPr>
              <a:t>Linear regression</a:t>
            </a:r>
          </a:p>
          <a:p>
            <a:pPr lvl="1"/>
            <a:r>
              <a:rPr lang="en-US" altLang="ko-KR" sz="1700" dirty="0" smtClean="0">
                <a:latin typeface="Calibri" panose="020F0502020204030204" pitchFamily="34" charset="0"/>
                <a:cs typeface="Calibri" panose="020F0502020204030204" pitchFamily="34" charset="0"/>
              </a:rPr>
              <a:t>Logistic regression</a:t>
            </a:r>
          </a:p>
          <a:p>
            <a:pPr lvl="1"/>
            <a:r>
              <a:rPr lang="en-US" altLang="ko-KR" sz="1700" dirty="0" smtClean="0">
                <a:latin typeface="Calibri" panose="020F0502020204030204" pitchFamily="34" charset="0"/>
                <a:cs typeface="Calibri" panose="020F0502020204030204" pitchFamily="34" charset="0"/>
              </a:rPr>
              <a:t>Support vector machines (SVMs)</a:t>
            </a:r>
          </a:p>
          <a:p>
            <a:pPr lvl="1"/>
            <a:r>
              <a:rPr lang="en-US" altLang="ko-KR" sz="1700" dirty="0" smtClean="0">
                <a:latin typeface="Calibri" panose="020F0502020204030204" pitchFamily="34" charset="0"/>
                <a:cs typeface="Calibri" panose="020F0502020204030204" pitchFamily="34" charset="0"/>
              </a:rPr>
              <a:t>Decision trees and random forests</a:t>
            </a:r>
          </a:p>
          <a:p>
            <a:pPr lvl="1"/>
            <a:r>
              <a:rPr lang="en-US" altLang="ko-KR" sz="1700" dirty="0" smtClean="0">
                <a:latin typeface="Calibri" panose="020F0502020204030204" pitchFamily="34" charset="0"/>
                <a:cs typeface="Calibri" panose="020F0502020204030204" pitchFamily="34" charset="0"/>
              </a:rPr>
              <a:t>Neural networks</a:t>
            </a:r>
          </a:p>
          <a:p>
            <a:pPr lvl="1"/>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08695301"/>
      </p:ext>
    </p:extLst>
  </p:cSld>
  <p:clrMapOvr>
    <a:masterClrMapping/>
  </p:clrMapOvr>
  <mc:AlternateContent xmlns:mc="http://schemas.openxmlformats.org/markup-compatibility/2006" xmlns:p14="http://schemas.microsoft.com/office/powerpoint/2010/main">
    <mc:Choice Requires="p14">
      <p:transition spd="slow" p14:dur="2000" advTm="14539"/>
    </mc:Choice>
    <mc:Fallback xmlns="">
      <p:transition spd="slow" advTm="14539"/>
    </mc:Fallback>
  </mc:AlternateContent>
  <p:timing>
    <p:tnLst>
      <p:par>
        <p:cTn id="1" dur="indefinite" restart="never" nodeType="tmRoot"/>
      </p:par>
    </p:tnLst>
  </p:timing>
  <p:extLst mod="1">
    <p:ext uri="{3A86A75C-4F4B-4683-9AE1-C65F6400EC91}">
      <p14:laserTraceLst xmlns:p14="http://schemas.microsoft.com/office/powerpoint/2010/main">
        <p14:tracePtLst>
          <p14:tracePt t="5362" x="2366963" y="3781425"/>
          <p14:tracePt t="5378" x="2371725" y="3781425"/>
          <p14:tracePt t="5381" x="2376488" y="3781425"/>
          <p14:tracePt t="5398" x="2386013" y="3781425"/>
          <p14:tracePt t="5415" x="2405063" y="3781425"/>
          <p14:tracePt t="5432" x="2543175" y="3748088"/>
          <p14:tracePt t="5448" x="2857500" y="3624263"/>
          <p14:tracePt t="5465" x="3186113" y="3395663"/>
          <p14:tracePt t="5481" x="3476625" y="3152775"/>
          <p14:tracePt t="5485" x="3643313" y="3014663"/>
          <p14:tracePt t="5499" x="3848100" y="2800350"/>
          <p14:tracePt t="5515" x="3938588" y="2662238"/>
          <p14:tracePt t="5531" x="3957638" y="2543175"/>
          <p14:tracePt t="5549" x="3933825" y="2386013"/>
          <p14:tracePt t="5554" x="3895725" y="2314575"/>
          <p14:tracePt t="5565" x="3852863" y="2247900"/>
          <p14:tracePt t="5582" x="3652838" y="2014538"/>
          <p14:tracePt t="5598" x="3419475" y="1847850"/>
          <p14:tracePt t="5615" x="3000375" y="1628775"/>
          <p14:tracePt t="5632" x="2419350" y="1419225"/>
          <p14:tracePt t="5648" x="1552575" y="1214438"/>
          <p14:tracePt t="5652" x="1281113" y="1185863"/>
          <p14:tracePt t="5665" x="757238" y="1171575"/>
          <p14:tracePt t="5682" x="547688" y="1171575"/>
          <p14:tracePt t="5687" x="133350" y="1152525"/>
          <p14:tracePt t="5907" x="238125" y="3500438"/>
          <p14:tracePt t="5919" x="528638" y="3614738"/>
          <p14:tracePt t="5924" x="814388" y="3695700"/>
          <p14:tracePt t="5934" x="1066800" y="3738563"/>
          <p14:tracePt t="5949" x="1876425" y="3795713"/>
          <p14:tracePt t="5965" x="2505075" y="3767138"/>
          <p14:tracePt t="5982" x="2809875" y="3705225"/>
          <p14:tracePt t="5998" x="3548063" y="3548063"/>
          <p14:tracePt t="6000" x="3771900" y="3505200"/>
          <p14:tracePt t="6015" x="4291013" y="3429000"/>
          <p14:tracePt t="6032" x="4405313" y="3409950"/>
          <p14:tracePt t="6033" x="4486275" y="3400425"/>
          <p14:tracePt t="6048" x="4552950" y="3381375"/>
          <p14:tracePt t="6065" x="4629150" y="3367088"/>
          <p14:tracePt t="6082" x="4648200" y="3352800"/>
          <p14:tracePt t="6629"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Unsupervised Learning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25</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Unsupervised learning:  the training set you feed to the algorithm </a:t>
            </a:r>
            <a:r>
              <a:rPr lang="en-US" altLang="ko-KR" sz="2000" dirty="0" smtClean="0">
                <a:solidFill>
                  <a:srgbClr val="FF0000"/>
                </a:solidFill>
                <a:latin typeface="Calibri" panose="020F0502020204030204" pitchFamily="34" charset="0"/>
                <a:cs typeface="Calibri" panose="020F0502020204030204" pitchFamily="34" charset="0"/>
              </a:rPr>
              <a:t>does NOT </a:t>
            </a:r>
            <a:r>
              <a:rPr lang="en-US" altLang="ko-KR" sz="2000" dirty="0" smtClean="0">
                <a:latin typeface="Calibri" panose="020F0502020204030204" pitchFamily="34" charset="0"/>
                <a:cs typeface="Calibri" panose="020F0502020204030204" pitchFamily="34" charset="0"/>
              </a:rPr>
              <a:t>contain desired solutions (i.e. no labels).   </a:t>
            </a:r>
          </a:p>
          <a:p>
            <a:r>
              <a:rPr lang="en-US" altLang="ko-KR" sz="2000" dirty="0" smtClean="0">
                <a:latin typeface="Calibri" panose="020F0502020204030204" pitchFamily="34" charset="0"/>
                <a:cs typeface="Calibri" panose="020F0502020204030204" pitchFamily="34" charset="0"/>
              </a:rPr>
              <a:t>There is no teacher and the data is unlabeled.   </a:t>
            </a:r>
          </a:p>
          <a:p>
            <a:r>
              <a:rPr lang="en-US" altLang="ko-KR" sz="2000" dirty="0" smtClean="0">
                <a:latin typeface="Calibri" panose="020F0502020204030204" pitchFamily="34" charset="0"/>
                <a:cs typeface="Calibri" panose="020F0502020204030204" pitchFamily="34" charset="0"/>
              </a:rPr>
              <a:t>Examples of unlabeled data (contains the data but nothing else)</a:t>
            </a:r>
          </a:p>
          <a:p>
            <a:pPr lvl="1"/>
            <a:r>
              <a:rPr lang="en-US" altLang="ko-KR" sz="1700" dirty="0" smtClean="0">
                <a:latin typeface="Calibri" panose="020F0502020204030204" pitchFamily="34" charset="0"/>
                <a:cs typeface="Calibri" panose="020F0502020204030204" pitchFamily="34" charset="0"/>
              </a:rPr>
              <a:t>Photos</a:t>
            </a:r>
          </a:p>
          <a:p>
            <a:pPr lvl="1"/>
            <a:r>
              <a:rPr lang="en-US" altLang="ko-KR" sz="1700" dirty="0" smtClean="0">
                <a:latin typeface="Calibri" panose="020F0502020204030204" pitchFamily="34" charset="0"/>
                <a:cs typeface="Calibri" panose="020F0502020204030204" pitchFamily="34" charset="0"/>
              </a:rPr>
              <a:t>Audio recordings</a:t>
            </a:r>
          </a:p>
          <a:p>
            <a:pPr lvl="1"/>
            <a:r>
              <a:rPr lang="en-US" altLang="ko-KR" sz="1700" dirty="0" smtClean="0">
                <a:latin typeface="Calibri" panose="020F0502020204030204" pitchFamily="34" charset="0"/>
                <a:cs typeface="Calibri" panose="020F0502020204030204" pitchFamily="34" charset="0"/>
              </a:rPr>
              <a:t>News articles</a:t>
            </a:r>
          </a:p>
          <a:p>
            <a:pPr lvl="1"/>
            <a:r>
              <a:rPr lang="en-US" altLang="ko-KR" sz="1700" dirty="0" smtClean="0">
                <a:latin typeface="Calibri" panose="020F0502020204030204" pitchFamily="34" charset="0"/>
                <a:cs typeface="Calibri" panose="020F0502020204030204" pitchFamily="34" charset="0"/>
              </a:rPr>
              <a:t>Tweets</a:t>
            </a:r>
          </a:p>
          <a:p>
            <a:pPr lvl="1"/>
            <a:r>
              <a:rPr lang="en-US" altLang="ko-KR" sz="1700" dirty="0" smtClean="0">
                <a:latin typeface="Calibri" panose="020F0502020204030204" pitchFamily="34" charset="0"/>
                <a:cs typeface="Calibri" panose="020F0502020204030204" pitchFamily="34" charset="0"/>
              </a:rPr>
              <a:t>X-rays</a:t>
            </a:r>
          </a:p>
          <a:p>
            <a:pPr lvl="1"/>
            <a:endParaRPr lang="en-US" altLang="ko-KR" sz="1700" dirty="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Unlabeled data can become labeled (e.g. set of photos:  label to “dogs” and “cats”). </a:t>
            </a:r>
            <a:endParaRPr lang="en-US" altLang="ko-KR" sz="2000" dirty="0">
              <a:latin typeface="Calibri" panose="020F0502020204030204" pitchFamily="34" charset="0"/>
              <a:cs typeface="Calibri" panose="020F0502020204030204" pitchFamily="34" charset="0"/>
            </a:endParaRPr>
          </a:p>
          <a:p>
            <a:pPr marL="274638" lvl="1" indent="0">
              <a:buNone/>
            </a:pPr>
            <a:endParaRPr lang="en-US" altLang="ko-KR" sz="1700" dirty="0" smtClean="0">
              <a:latin typeface="Calibri" panose="020F0502020204030204" pitchFamily="34" charset="0"/>
              <a:cs typeface="Calibri" panose="020F0502020204030204" pitchFamily="34" charset="0"/>
            </a:endParaRPr>
          </a:p>
          <a:p>
            <a:pPr lvl="1"/>
            <a:endParaRPr lang="en-US" altLang="ko-KR" sz="1700" dirty="0">
              <a:latin typeface="Calibri" panose="020F0502020204030204" pitchFamily="34" charset="0"/>
              <a:cs typeface="Calibri" panose="020F0502020204030204" pitchFamily="34" charset="0"/>
            </a:endParaRPr>
          </a:p>
          <a:p>
            <a:pPr marL="274638" lvl="1" indent="0">
              <a:buNone/>
            </a:pPr>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1847209"/>
      </p:ext>
    </p:extLst>
  </p:cSld>
  <p:clrMapOvr>
    <a:masterClrMapping/>
  </p:clrMapOvr>
  <mc:AlternateContent xmlns:mc="http://schemas.openxmlformats.org/markup-compatibility/2006" xmlns:p14="http://schemas.microsoft.com/office/powerpoint/2010/main">
    <mc:Choice Requires="p14">
      <p:transition spd="slow" p14:dur="2000" advTm="101010"/>
    </mc:Choice>
    <mc:Fallback xmlns="">
      <p:transition spd="slow" advTm="101010"/>
    </mc:Fallback>
  </mc:AlternateContent>
  <p:timing>
    <p:tnLst>
      <p:par>
        <p:cTn id="1" dur="indefinite" restart="never" nodeType="tmRoot"/>
      </p:par>
    </p:tnLst>
  </p:timing>
  <p:extLst mod="1">
    <p:ext uri="{3A86A75C-4F4B-4683-9AE1-C65F6400EC91}">
      <p14:laserTraceLst xmlns:p14="http://schemas.microsoft.com/office/powerpoint/2010/main">
        <p14:tracePtLst>
          <p14:tracePt t="4010" x="3738563" y="366713"/>
          <p14:tracePt t="4072" x="3738563" y="361950"/>
          <p14:tracePt t="4096" x="3733800" y="361950"/>
          <p14:tracePt t="4101" x="3729038" y="361950"/>
          <p14:tracePt t="4112" x="3709988" y="361950"/>
          <p14:tracePt t="4124" x="3662363" y="342900"/>
          <p14:tracePt t="4140" x="3529013" y="314325"/>
          <p14:tracePt t="4157" x="3338513" y="304800"/>
          <p14:tracePt t="4174" x="3133725" y="285750"/>
          <p14:tracePt t="4190" x="2919413" y="271463"/>
          <p14:tracePt t="4193" x="2814638" y="261938"/>
          <p14:tracePt t="4208" x="2624138" y="261938"/>
          <p14:tracePt t="4224" x="2566988" y="271463"/>
          <p14:tracePt t="4241" x="2490788" y="314325"/>
          <p14:tracePt t="4257" x="2352675" y="404813"/>
          <p14:tracePt t="4274" x="2262188" y="447675"/>
          <p14:tracePt t="4290" x="2185988" y="500063"/>
          <p14:tracePt t="4307" x="2138363" y="538163"/>
          <p14:tracePt t="4324" x="2119313" y="571500"/>
          <p14:tracePt t="4340" x="2100263" y="600075"/>
          <p14:tracePt t="4357" x="2076450" y="642938"/>
          <p14:tracePt t="4374" x="2062163" y="666750"/>
          <p14:tracePt t="4390" x="2057400" y="700088"/>
          <p14:tracePt t="4407" x="2047875" y="757238"/>
          <p14:tracePt t="4424" x="2047875" y="795338"/>
          <p14:tracePt t="4441" x="2052638" y="823913"/>
          <p14:tracePt t="4457" x="2066925" y="876300"/>
          <p14:tracePt t="4460" x="2081213" y="904875"/>
          <p14:tracePt t="4474" x="2124075" y="981075"/>
          <p14:tracePt t="4490" x="2185988" y="1062038"/>
          <p14:tracePt t="4507" x="2262188" y="1114425"/>
          <p14:tracePt t="4524" x="2286000" y="1128713"/>
          <p14:tracePt t="4526" x="2314575" y="1133475"/>
          <p14:tracePt t="4541" x="2390775" y="1166813"/>
          <p14:tracePt t="4557" x="2533650" y="1204913"/>
          <p14:tracePt t="4574" x="2752725" y="1247775"/>
          <p14:tracePt t="4590" x="2995613" y="1290638"/>
          <p14:tracePt t="4607" x="3248025" y="1300163"/>
          <p14:tracePt t="4624" x="3605213" y="1300163"/>
          <p14:tracePt t="4626" x="3743325" y="1300163"/>
          <p14:tracePt t="4640" x="3895725" y="1300163"/>
          <p14:tracePt t="4657" x="4210050" y="1300163"/>
          <p14:tracePt t="4674" x="4729163" y="1300163"/>
          <p14:tracePt t="4691" x="5086350" y="1309688"/>
          <p14:tracePt t="4707" x="5300663" y="1309688"/>
          <p14:tracePt t="4724" x="5510213" y="1309688"/>
          <p14:tracePt t="4726" x="5634038" y="1309688"/>
          <p14:tracePt t="4741" x="5915025" y="1309688"/>
          <p14:tracePt t="4757" x="6215063" y="1281113"/>
          <p14:tracePt t="4774" x="6615113" y="1228725"/>
          <p14:tracePt t="4791" x="6810375" y="1190625"/>
          <p14:tracePt t="4807" x="6919913" y="1133475"/>
          <p14:tracePt t="4824" x="7000875" y="1081088"/>
          <p14:tracePt t="4841" x="7029450" y="1038225"/>
          <p14:tracePt t="4857" x="7048500" y="995363"/>
          <p14:tracePt t="4874" x="7053263" y="952500"/>
          <p14:tracePt t="4891" x="7062788" y="919163"/>
          <p14:tracePt t="4907" x="7062788" y="881063"/>
          <p14:tracePt t="4924" x="7058025" y="819150"/>
          <p14:tracePt t="4941" x="7034213" y="766763"/>
          <p14:tracePt t="4957" x="7019925" y="709613"/>
          <p14:tracePt t="4974" x="7000875" y="676275"/>
          <p14:tracePt t="4975" x="6996113" y="671513"/>
          <p14:tracePt t="4991" x="6991350" y="657225"/>
          <p14:tracePt t="5007" x="6986588" y="652463"/>
          <p14:tracePt t="5024" x="6953250" y="623888"/>
          <p14:tracePt t="5041" x="6819900" y="566738"/>
          <p14:tracePt t="5057" x="6686550" y="528638"/>
          <p14:tracePt t="5074" x="6443663" y="485775"/>
          <p14:tracePt t="5091" x="6157913" y="461963"/>
          <p14:tracePt t="5107" x="5815013" y="409575"/>
          <p14:tracePt t="5124" x="5453063" y="376238"/>
          <p14:tracePt t="5141" x="5276850" y="366713"/>
          <p14:tracePt t="5157" x="5119688" y="357188"/>
          <p14:tracePt t="5174" x="4895850" y="338138"/>
          <p14:tracePt t="5191" x="4672013" y="338138"/>
          <p14:tracePt t="5208" x="4414838" y="328613"/>
          <p14:tracePt t="5224" x="4324350" y="333375"/>
          <p14:tracePt t="5241" x="4219575" y="342900"/>
          <p14:tracePt t="5244" x="4210050" y="347663"/>
          <p14:tracePt t="5257" x="4138613" y="357188"/>
          <p14:tracePt t="5274" x="4086225" y="366713"/>
          <p14:tracePt t="5291" x="3981450" y="371475"/>
          <p14:tracePt t="5308" x="3848100" y="390525"/>
          <p14:tracePt t="5309" x="3819525" y="400050"/>
          <p14:tracePt t="5324" x="3748088" y="414338"/>
          <p14:tracePt t="5341" x="3676650" y="428625"/>
          <p14:tracePt t="5358" x="3548063" y="457200"/>
          <p14:tracePt t="5374" x="3490913" y="466725"/>
          <p14:tracePt t="5377" x="3452813" y="476250"/>
          <p14:tracePt t="5391" x="3381375" y="490538"/>
          <p14:tracePt t="5408" x="3295650" y="519113"/>
          <p14:tracePt t="5411" x="3267075" y="519113"/>
          <p14:tracePt t="5424" x="3248025" y="523875"/>
          <p14:tracePt t="5441" x="3214688" y="533400"/>
          <p14:tracePt t="5458" x="3181350" y="542925"/>
          <p14:tracePt t="5474" x="3167063" y="542925"/>
          <p14:tracePt t="5477" x="3162300" y="552450"/>
          <p14:tracePt t="5492" x="3157538" y="552450"/>
          <p14:tracePt t="5524" x="3152775" y="552450"/>
          <p14:tracePt t="5809" x="0" y="0"/>
        </p14:tracePtLst>
        <p14:tracePtLst>
          <p14:tracePt t="12216" x="1824038" y="1343025"/>
          <p14:tracePt t="12338" x="1828800" y="1352550"/>
          <p14:tracePt t="12348" x="1866900" y="1352550"/>
          <p14:tracePt t="12358" x="1947863" y="1385888"/>
          <p14:tracePt t="12365" x="2038350" y="1414463"/>
          <p14:tracePt t="12377" x="2366963" y="1447800"/>
          <p14:tracePt t="12394" x="2486025" y="1471613"/>
          <p14:tracePt t="12410" x="2747963" y="1490663"/>
          <p14:tracePt t="12414" x="2886075" y="1490663"/>
          <p14:tracePt t="12427" x="3167063" y="1509713"/>
          <p14:tracePt t="12444" x="3562350" y="1509713"/>
          <p14:tracePt t="12460" x="3814763" y="1533525"/>
          <p14:tracePt t="12478" x="3914775" y="1543050"/>
          <p14:tracePt t="12482" x="4033838" y="1562100"/>
          <p14:tracePt t="12494" x="4224338" y="1585913"/>
          <p14:tracePt t="12510" x="4319588" y="1590675"/>
          <p14:tracePt t="12527" x="4338638" y="1590675"/>
          <p14:tracePt t="12544" x="4348163" y="1595438"/>
          <p14:tracePt t="12561" x="4357688" y="1595438"/>
          <p14:tracePt t="12577" x="4367213" y="1604963"/>
          <p14:tracePt t="12594" x="4371975" y="1604963"/>
          <p14:tracePt t="12611" x="4391025" y="1604963"/>
          <p14:tracePt t="12627" x="4424363" y="1609725"/>
          <p14:tracePt t="12644" x="4491038" y="1619250"/>
          <p14:tracePt t="12662" x="4557713" y="1624013"/>
          <p14:tracePt t="12665" x="4600575" y="1624013"/>
          <p14:tracePt t="12677" x="4638675" y="1624013"/>
          <p14:tracePt t="12695" x="4695825" y="1633538"/>
          <p14:tracePt t="12711" x="4700588" y="1638300"/>
          <p14:tracePt t="12836" x="4695825" y="1638300"/>
          <p14:tracePt t="12862" x="4691063" y="1638300"/>
          <p14:tracePt t="12888" x="4686300" y="1638300"/>
          <p14:tracePt t="12899" x="4676775" y="1638300"/>
          <p14:tracePt t="12910" x="4672013" y="1638300"/>
          <p14:tracePt t="12986" x="4667250" y="1638300"/>
          <p14:tracePt t="13000" x="4662488" y="1638300"/>
          <p14:tracePt t="13046" x="4657725" y="1638300"/>
          <p14:tracePt t="13062" x="4657725" y="1643063"/>
          <p14:tracePt t="13072" x="4652963" y="1643063"/>
          <p14:tracePt t="13123" x="4648200" y="1643063"/>
          <p14:tracePt t="13162" x="4638675" y="1643063"/>
          <p14:tracePt t="13168" x="4614863" y="1643063"/>
          <p14:tracePt t="13179" x="4576763" y="1638300"/>
          <p14:tracePt t="13194" x="4471988" y="1628775"/>
          <p14:tracePt t="13197" x="4405313" y="1628775"/>
          <p14:tracePt t="13211" x="4343400" y="1628775"/>
          <p14:tracePt t="13227" x="4191000" y="1619250"/>
          <p14:tracePt t="13244" x="4057650" y="1609725"/>
          <p14:tracePt t="13261" x="3905250" y="1590675"/>
          <p14:tracePt t="13264" x="3852863" y="1590675"/>
          <p14:tracePt t="13277" x="3786188" y="1585913"/>
          <p14:tracePt t="13294" x="3743325" y="1585913"/>
          <p14:tracePt t="13297" x="3705225" y="1585913"/>
          <p14:tracePt t="13311" x="3562350" y="1576388"/>
          <p14:tracePt t="13327" x="3500438" y="1576388"/>
          <p14:tracePt t="13344" x="3357563" y="1566863"/>
          <p14:tracePt t="13361" x="3200400" y="1557338"/>
          <p14:tracePt t="13377" x="3167063" y="1557338"/>
          <p14:tracePt t="13395" x="3152775" y="1557338"/>
          <p14:tracePt t="13411" x="3109913" y="1557338"/>
          <p14:tracePt t="13427" x="3071813" y="1557338"/>
          <p14:tracePt t="13431" x="3052763" y="1557338"/>
          <p14:tracePt t="13444" x="3028950" y="1557338"/>
          <p14:tracePt t="13461" x="2981325" y="1557338"/>
          <p14:tracePt t="13478" x="2971800" y="1557338"/>
          <p14:tracePt t="13494" x="2967038" y="1557338"/>
          <p14:tracePt t="15404" x="2986088" y="1557338"/>
          <p14:tracePt t="15414" x="2995613" y="1557338"/>
          <p14:tracePt t="15424" x="3014663" y="1557338"/>
          <p14:tracePt t="15430" x="3038475" y="1557338"/>
          <p14:tracePt t="15445" x="3062288" y="1557338"/>
          <p14:tracePt t="15462" x="3081338" y="1557338"/>
          <p14:tracePt t="15478" x="3105150" y="1557338"/>
          <p14:tracePt t="15480" x="3119438" y="1557338"/>
          <p14:tracePt t="15496" x="3152775" y="1557338"/>
          <p14:tracePt t="15512" x="3176588" y="1562100"/>
          <p14:tracePt t="15528" x="3195638" y="1562100"/>
          <p14:tracePt t="15545" x="3205163" y="1562100"/>
          <p14:tracePt t="15562" x="3209925" y="1562100"/>
          <p14:tracePt t="15578" x="3214688" y="1562100"/>
          <p14:tracePt t="15602" x="3219450" y="1562100"/>
          <p14:tracePt t="15612" x="3228975" y="1562100"/>
          <p14:tracePt t="15628" x="3267075" y="1562100"/>
          <p14:tracePt t="15645" x="3309938" y="1562100"/>
          <p14:tracePt t="15662" x="3367088" y="1562100"/>
          <p14:tracePt t="15678" x="3414713" y="1562100"/>
          <p14:tracePt t="15681" x="3433763" y="1562100"/>
          <p14:tracePt t="15696" x="3462338" y="1562100"/>
          <p14:tracePt t="15712" x="3538538" y="1562100"/>
          <p14:tracePt t="15728" x="3590925" y="1562100"/>
          <p14:tracePt t="15745" x="3657600" y="1571625"/>
          <p14:tracePt t="15748" x="3709988" y="1581150"/>
          <p14:tracePt t="15762" x="3867150" y="1590675"/>
          <p14:tracePt t="15778" x="3914775" y="1590675"/>
          <p14:tracePt t="15796" x="4019550" y="1590675"/>
          <p14:tracePt t="15799" x="4071938" y="1590675"/>
          <p14:tracePt t="15812" x="4110038" y="1590675"/>
          <p14:tracePt t="15828" x="4219575" y="1590675"/>
          <p14:tracePt t="15845" x="4276725" y="1590675"/>
          <p14:tracePt t="15863" x="4362450" y="1590675"/>
          <p14:tracePt t="15879" x="4419600" y="1590675"/>
          <p14:tracePt t="15897" x="4471988" y="1590675"/>
          <p14:tracePt t="15899" x="4481513" y="1590675"/>
          <p14:tracePt t="15912" x="4495800" y="1590675"/>
          <p14:tracePt t="15929" x="4500563" y="1590675"/>
          <p14:tracePt t="15933" x="4505325" y="1590675"/>
          <p14:tracePt t="15945" x="4510088" y="1590675"/>
          <p14:tracePt t="15962" x="4548188" y="1590675"/>
          <p14:tracePt t="15979" x="4562475" y="1590675"/>
          <p14:tracePt t="15995" x="4572000" y="1590675"/>
          <p14:tracePt t="17215" x="4576763" y="1590675"/>
          <p14:tracePt t="17224" x="4581525" y="1590675"/>
          <p14:tracePt t="17229" x="4600575" y="1590675"/>
          <p14:tracePt t="17246" x="4605338" y="1590675"/>
          <p14:tracePt t="17263" x="4757738" y="1600200"/>
          <p14:tracePt t="17279" x="4872038" y="1600200"/>
          <p14:tracePt t="17296" x="5010150" y="1600200"/>
          <p14:tracePt t="17312" x="5238750" y="1600200"/>
          <p14:tracePt t="17329" x="5443538" y="1609725"/>
          <p14:tracePt t="17346" x="5619750" y="1609725"/>
          <p14:tracePt t="17363" x="5772150" y="1609725"/>
          <p14:tracePt t="17365" x="5838825" y="1609725"/>
          <p14:tracePt t="17380" x="5886450" y="1609725"/>
          <p14:tracePt t="17396" x="5991225" y="1609725"/>
          <p14:tracePt t="17413" x="6057900" y="1609725"/>
          <p14:tracePt t="17416" x="6096000" y="1609725"/>
          <p14:tracePt t="17429" x="6100763" y="1609725"/>
          <p14:tracePt t="17446" x="6115050" y="1609725"/>
          <p14:tracePt t="17846" x="6119813" y="1609725"/>
          <p14:tracePt t="17851" x="6124575" y="1609725"/>
          <p14:tracePt t="17863" x="6124575" y="1614488"/>
          <p14:tracePt t="17879" x="6219825" y="1614488"/>
          <p14:tracePt t="17896" x="6315075" y="1614488"/>
          <p14:tracePt t="17912" x="6429375" y="1624013"/>
          <p14:tracePt t="17915" x="6496050" y="1624013"/>
          <p14:tracePt t="17929" x="6619875" y="1624013"/>
          <p14:tracePt t="17946" x="6772275" y="1619250"/>
          <p14:tracePt t="17963" x="6962775" y="1619250"/>
          <p14:tracePt t="17979" x="7167563" y="1619250"/>
          <p14:tracePt t="17996" x="7458075" y="1619250"/>
          <p14:tracePt t="18013" x="7753350" y="1619250"/>
          <p14:tracePt t="18029" x="7839075" y="1619250"/>
          <p14:tracePt t="18046" x="8043863" y="1619250"/>
          <p14:tracePt t="18049" x="8105775" y="1619250"/>
          <p14:tracePt t="18063" x="8234363" y="1619250"/>
          <p14:tracePt t="18079" x="8348663" y="1619250"/>
          <p14:tracePt t="18096" x="8420100" y="1619250"/>
          <p14:tracePt t="18113" x="8424863" y="1619250"/>
          <p14:tracePt t="19765" x="0" y="0"/>
        </p14:tracePtLst>
        <p14:tracePtLst>
          <p14:tracePt t="35943" x="514350" y="2252663"/>
          <p14:tracePt t="36247" x="519113" y="2252663"/>
          <p14:tracePt t="36257" x="523875" y="2252663"/>
          <p14:tracePt t="36266" x="538163" y="2252663"/>
          <p14:tracePt t="36271" x="557213" y="2252663"/>
          <p14:tracePt t="36287" x="614363" y="2252663"/>
          <p14:tracePt t="36304" x="685800" y="2243138"/>
          <p14:tracePt t="36307" x="738188" y="2243138"/>
          <p14:tracePt t="36320" x="876300" y="2243138"/>
          <p14:tracePt t="36337" x="1028700" y="2233613"/>
          <p14:tracePt t="36353" x="1233488" y="2238375"/>
          <p14:tracePt t="36370" x="1362075" y="2247900"/>
          <p14:tracePt t="36387" x="1466850" y="2247900"/>
          <p14:tracePt t="36403" x="1609725" y="2247900"/>
          <p14:tracePt t="36407" x="1657350" y="2247900"/>
          <p14:tracePt t="36421" x="1709738" y="2247900"/>
          <p14:tracePt t="36437" x="1814513" y="2247900"/>
          <p14:tracePt t="36454" x="1990725" y="2247900"/>
          <p14:tracePt t="36470" x="2109788" y="2247900"/>
          <p14:tracePt t="36487" x="2276475" y="2247900"/>
          <p14:tracePt t="36503" x="2352675" y="2247900"/>
          <p14:tracePt t="36520" x="2409825" y="2247900"/>
          <p14:tracePt t="36521" x="2428875" y="2247900"/>
          <p14:tracePt t="36537" x="2452688" y="2247900"/>
          <p14:tracePt t="36554" x="2457450" y="2247900"/>
          <p14:tracePt t="36570" x="2462213" y="2247900"/>
          <p14:tracePt t="36968" x="2457450" y="2247900"/>
          <p14:tracePt t="36972" x="2447925" y="2247900"/>
          <p14:tracePt t="36987" x="2433638" y="2247900"/>
          <p14:tracePt t="37004" x="2386013" y="2247900"/>
          <p14:tracePt t="37021" x="2324100" y="2257425"/>
          <p14:tracePt t="37037" x="2309813" y="2257425"/>
          <p14:tracePt t="37055" x="2305050" y="2257425"/>
          <p14:tracePt t="37336" x="2333625" y="2257425"/>
          <p14:tracePt t="37346" x="2352675" y="2257425"/>
          <p14:tracePt t="37354" x="2381250" y="2257425"/>
          <p14:tracePt t="37370" x="2466975" y="2257425"/>
          <p14:tracePt t="37387" x="2547938" y="2257425"/>
          <p14:tracePt t="37404" x="2624138" y="2257425"/>
          <p14:tracePt t="37420" x="2752725" y="2257425"/>
          <p14:tracePt t="37437" x="2895600" y="2257425"/>
          <p14:tracePt t="37454" x="3062288" y="2247900"/>
          <p14:tracePt t="37455" x="3148013" y="2247900"/>
          <p14:tracePt t="37470" x="3286125" y="2247900"/>
          <p14:tracePt t="37487" x="3529013" y="2247900"/>
          <p14:tracePt t="37504" x="3643313" y="2247900"/>
          <p14:tracePt t="37520" x="3695700" y="2247900"/>
          <p14:tracePt t="37537" x="3900488" y="2243138"/>
          <p14:tracePt t="37554" x="4029075" y="2243138"/>
          <p14:tracePt t="37570" x="4157663" y="2243138"/>
          <p14:tracePt t="37587" x="4229100" y="2243138"/>
          <p14:tracePt t="37604" x="4257675" y="2243138"/>
          <p14:tracePt t="37620" x="4262438" y="2243138"/>
          <p14:tracePt t="37873" x="4252913" y="2243138"/>
          <p14:tracePt t="37876" x="4214813" y="2243138"/>
          <p14:tracePt t="37887" x="4186238" y="2243138"/>
          <p14:tracePt t="37904" x="4129088" y="2243138"/>
          <p14:tracePt t="37921" x="4071938" y="2243138"/>
          <p14:tracePt t="37937" x="4029075" y="2243138"/>
          <p14:tracePt t="37954" x="3995738" y="2243138"/>
          <p14:tracePt t="37957" x="3990975" y="2243138"/>
          <p14:tracePt t="38115" x="4005263" y="2243138"/>
          <p14:tracePt t="38124" x="4033838" y="2243138"/>
          <p14:tracePt t="38128" x="4062413" y="2243138"/>
          <p14:tracePt t="38139" x="4090988" y="2243138"/>
          <p14:tracePt t="38154" x="4219575" y="2243138"/>
          <p14:tracePt t="38171" x="4371975" y="2252663"/>
          <p14:tracePt t="38188" x="4514850" y="2262188"/>
          <p14:tracePt t="38204" x="4676775" y="2262188"/>
          <p14:tracePt t="38221" x="4767263" y="2262188"/>
          <p14:tracePt t="38237" x="4829175" y="2262188"/>
          <p14:tracePt t="38240" x="4848225" y="2271713"/>
          <p14:tracePt t="38254" x="4876800" y="2271713"/>
          <p14:tracePt t="38272" x="4910138" y="2271713"/>
          <p14:tracePt t="38276" x="4929188" y="2271713"/>
          <p14:tracePt t="38287" x="4943475" y="2271713"/>
          <p14:tracePt t="38304" x="4948238" y="2271713"/>
          <p14:tracePt t="38307" x="4953000" y="2271713"/>
          <p14:tracePt t="39395" x="0" y="0"/>
        </p14:tracePtLst>
        <p14:tracePtLst>
          <p14:tracePt t="45053" x="2843213" y="2833688"/>
          <p14:tracePt t="45057" x="2843213" y="2824163"/>
          <p14:tracePt t="45074" x="2838450" y="2824163"/>
          <p14:tracePt t="45091" x="2828925" y="2824163"/>
          <p14:tracePt t="45094" x="2814638" y="2824163"/>
          <p14:tracePt t="45107" x="2800350" y="2819400"/>
          <p14:tracePt t="45124" x="2786063" y="2814638"/>
          <p14:tracePt t="45140" x="2714625" y="2814638"/>
          <p14:tracePt t="45143" x="2638425" y="2795588"/>
          <p14:tracePt t="45157" x="2324100" y="2724150"/>
          <p14:tracePt t="45174" x="2028825" y="2667000"/>
          <p14:tracePt t="45190" x="1852613" y="2628900"/>
          <p14:tracePt t="45208" x="1314450" y="2509838"/>
          <p14:tracePt t="45224" x="1095375" y="2466975"/>
          <p14:tracePt t="45241" x="876300" y="2433638"/>
          <p14:tracePt t="45257" x="723900" y="2433638"/>
          <p14:tracePt t="45274" x="666750" y="2433638"/>
          <p14:tracePt t="45277" x="638175" y="2433638"/>
          <p14:tracePt t="45291" x="609600" y="2438400"/>
          <p14:tracePt t="45307" x="557213" y="2452688"/>
          <p14:tracePt t="45324" x="504825" y="2481263"/>
          <p14:tracePt t="45340" x="461963" y="2519363"/>
          <p14:tracePt t="45357" x="414338" y="2571750"/>
          <p14:tracePt t="45374" x="361950" y="2652713"/>
          <p14:tracePt t="45390" x="285750" y="2790825"/>
          <p14:tracePt t="45407" x="238125" y="2938463"/>
          <p14:tracePt t="45409" x="228600" y="3024188"/>
          <p14:tracePt t="45424" x="219075" y="3181350"/>
          <p14:tracePt t="45440" x="219075" y="3243263"/>
          <p14:tracePt t="45458" x="219075" y="3424238"/>
          <p14:tracePt t="45474" x="233363" y="3543300"/>
          <p14:tracePt t="45475" x="252413" y="3609975"/>
          <p14:tracePt t="45491" x="309563" y="3790950"/>
          <p14:tracePt t="45507" x="371475" y="3914775"/>
          <p14:tracePt t="45524" x="409575" y="3971925"/>
          <p14:tracePt t="45540" x="557213" y="4171950"/>
          <p14:tracePt t="45557" x="652463" y="4267200"/>
          <p14:tracePt t="45574" x="757238" y="4362450"/>
          <p14:tracePt t="45590" x="871538" y="4438650"/>
          <p14:tracePt t="45607" x="1033463" y="4529138"/>
          <p14:tracePt t="45624" x="1195388" y="4610100"/>
          <p14:tracePt t="45640" x="1395413" y="4681538"/>
          <p14:tracePt t="45657" x="1600200" y="4724400"/>
          <p14:tracePt t="45674" x="1843088" y="4743450"/>
          <p14:tracePt t="45690" x="2233613" y="4767263"/>
          <p14:tracePt t="45707" x="2528888" y="4762500"/>
          <p14:tracePt t="45724" x="2819400" y="4738688"/>
          <p14:tracePt t="45740" x="3290888" y="4652963"/>
          <p14:tracePt t="45742" x="3448050" y="4605338"/>
          <p14:tracePt t="45757" x="3767138" y="4505325"/>
          <p14:tracePt t="45774" x="4067175" y="4400550"/>
          <p14:tracePt t="45790" x="4200525" y="4352925"/>
          <p14:tracePt t="45807" x="4638675" y="4167188"/>
          <p14:tracePt t="45824" x="4800600" y="4067175"/>
          <p14:tracePt t="45840" x="4953000" y="3967163"/>
          <p14:tracePt t="45857" x="5005388" y="3933825"/>
          <p14:tracePt t="45874" x="5019675" y="3924300"/>
          <p14:tracePt t="45890" x="5029200" y="3924300"/>
          <p14:tracePt t="45907" x="5029200" y="3919538"/>
          <p14:tracePt t="45924" x="5033963" y="3919538"/>
          <p14:tracePt t="47558" x="5033963" y="3914775"/>
          <p14:tracePt t="47568" x="4995863" y="3886200"/>
          <p14:tracePt t="47575" x="4900613" y="3819525"/>
          <p14:tracePt t="47591" x="4776788" y="3743325"/>
          <p14:tracePt t="47608" x="4057650" y="3290888"/>
          <p14:tracePt t="47624" x="3562350" y="3043238"/>
          <p14:tracePt t="47641" x="3143250" y="2838450"/>
          <p14:tracePt t="47658" x="2905125" y="2714625"/>
          <p14:tracePt t="47674" x="2781300" y="2667000"/>
          <p14:tracePt t="47691" x="2671763" y="2628900"/>
          <p14:tracePt t="47708" x="2514600" y="2590800"/>
          <p14:tracePt t="47724" x="2405063" y="2571750"/>
          <p14:tracePt t="47741" x="2276475" y="2562225"/>
          <p14:tracePt t="47758" x="2162175" y="2557463"/>
          <p14:tracePt t="47775" x="2047875" y="2547938"/>
          <p14:tracePt t="47791" x="2028825" y="2547938"/>
          <p14:tracePt t="47808" x="1981200" y="2547938"/>
          <p14:tracePt t="47809" x="1952625" y="2547938"/>
          <p14:tracePt t="47825" x="1905000" y="2547938"/>
          <p14:tracePt t="47841" x="1862138" y="2538413"/>
          <p14:tracePt t="47858" x="1795463" y="2538413"/>
          <p14:tracePt t="47875" x="1752600" y="2543175"/>
          <p14:tracePt t="47891" x="1728788" y="2543175"/>
          <p14:tracePt t="47908" x="1704975" y="2543175"/>
          <p14:tracePt t="47925" x="1662113" y="2547938"/>
          <p14:tracePt t="47941" x="1614488" y="2557463"/>
          <p14:tracePt t="47958" x="1566863" y="2557463"/>
          <p14:tracePt t="47975" x="1500188" y="2576513"/>
          <p14:tracePt t="47991" x="1481138" y="2576513"/>
          <p14:tracePt t="48008" x="1438275" y="2595563"/>
          <p14:tracePt t="48025" x="1376363" y="2628900"/>
          <p14:tracePt t="48041" x="1333500" y="2662238"/>
          <p14:tracePt t="48058" x="1309688" y="2676525"/>
          <p14:tracePt t="48075" x="1295400" y="2690813"/>
          <p14:tracePt t="48091" x="1276350" y="2705100"/>
          <p14:tracePt t="48108" x="1276350" y="2709863"/>
          <p14:tracePt t="48220" x="1271588" y="2709863"/>
          <p14:tracePt t="48244" x="1266825" y="2709863"/>
          <p14:tracePt t="48254" x="1233488" y="2709863"/>
          <p14:tracePt t="48260" x="1157288" y="2709863"/>
          <p14:tracePt t="48275" x="990600" y="2700338"/>
          <p14:tracePt t="48292" x="914400" y="2700338"/>
          <p14:tracePt t="48308" x="700088" y="2700338"/>
          <p14:tracePt t="48310" x="633413" y="2705100"/>
          <p14:tracePt t="48325" x="600075" y="2709863"/>
          <p14:tracePt t="48401" x="600075" y="2714625"/>
          <p14:tracePt t="48410" x="595313" y="2714625"/>
          <p14:tracePt t="48416" x="595313" y="2728913"/>
          <p14:tracePt t="48427" x="595313" y="2738438"/>
          <p14:tracePt t="48442" x="609600" y="2776538"/>
          <p14:tracePt t="48459" x="623888" y="2809875"/>
          <p14:tracePt t="48475" x="661988" y="2843213"/>
          <p14:tracePt t="48492" x="714375" y="2890838"/>
          <p14:tracePt t="48509" x="757238" y="2909888"/>
          <p14:tracePt t="48525" x="819150" y="2924175"/>
          <p14:tracePt t="48542" x="900113" y="2933700"/>
          <p14:tracePt t="48558" x="1004888" y="2943225"/>
          <p14:tracePt t="48576" x="1081088" y="2943225"/>
          <p14:tracePt t="48579" x="1114425" y="2938463"/>
          <p14:tracePt t="48592" x="1133475" y="2938463"/>
          <p14:tracePt t="48608" x="1157288" y="2938463"/>
          <p14:tracePt t="48625" x="1162050" y="2933700"/>
          <p14:tracePt t="48696" x="1166813" y="2933700"/>
          <p14:tracePt t="48705" x="1176338" y="2928938"/>
          <p14:tracePt t="48716" x="1181100" y="2928938"/>
          <p14:tracePt t="48725" x="1185863" y="2928938"/>
          <p14:tracePt t="48779" x="1190625" y="2928938"/>
          <p14:tracePt t="48786" x="1209675" y="2928938"/>
          <p14:tracePt t="48796" x="1238250" y="2919413"/>
          <p14:tracePt t="48808" x="1266825" y="2919413"/>
          <p14:tracePt t="48825" x="1338263" y="2914650"/>
          <p14:tracePt t="48842" x="1357313" y="2905125"/>
          <p14:tracePt t="48858" x="1366838" y="2900363"/>
          <p14:tracePt t="48875" x="1395413" y="2895600"/>
          <p14:tracePt t="48892" x="1404938" y="2890838"/>
          <p14:tracePt t="48972" x="1404938" y="2886075"/>
          <p14:tracePt t="48982" x="1409700" y="2881313"/>
          <p14:tracePt t="48992" x="1409700" y="2871788"/>
          <p14:tracePt t="48997" x="1404938" y="2847975"/>
          <p14:tracePt t="49008" x="1390650" y="2833688"/>
          <p14:tracePt t="49025" x="1376363" y="2824163"/>
          <p14:tracePt t="49043" x="1362075" y="2819400"/>
          <p14:tracePt t="49059" x="1352550" y="2809875"/>
          <p14:tracePt t="49118" x="1347788" y="2809875"/>
          <p14:tracePt t="49148" x="1343025" y="2809875"/>
          <p14:tracePt t="49164" x="1338263" y="2809875"/>
          <p14:tracePt t="49174" x="1328738" y="2809875"/>
          <p14:tracePt t="49186" x="1323975" y="2809875"/>
          <p14:tracePt t="49200" x="1319213" y="2814638"/>
          <p14:tracePt t="49230" x="1314450" y="2814638"/>
          <p14:tracePt t="49236" x="1314450" y="2824163"/>
          <p14:tracePt t="49260" x="1309688" y="2824163"/>
          <p14:tracePt t="49441" x="0" y="0"/>
        </p14:tracePtLst>
        <p14:tracePtLst>
          <p14:tracePt t="52600" x="452438" y="3257550"/>
          <p14:tracePt t="52647" x="457200" y="3257550"/>
          <p14:tracePt t="52652" x="471488" y="3257550"/>
          <p14:tracePt t="52662" x="476250" y="3257550"/>
          <p14:tracePt t="52677" x="485775" y="3257550"/>
          <p14:tracePt t="52694" x="523875" y="3257550"/>
          <p14:tracePt t="52710" x="647700" y="3257550"/>
          <p14:tracePt t="52727" x="838200" y="3257550"/>
          <p14:tracePt t="52743" x="1090613" y="3243263"/>
          <p14:tracePt t="52760" x="1452563" y="3243263"/>
          <p14:tracePt t="52777" x="1847850" y="3243263"/>
          <p14:tracePt t="52793" x="2114550" y="3243263"/>
          <p14:tracePt t="52810" x="2190750" y="3243263"/>
          <p14:tracePt t="52827" x="2195513" y="3243263"/>
          <p14:tracePt t="52980" x="2185988" y="3243263"/>
          <p14:tracePt t="52984" x="2181225" y="3252788"/>
          <p14:tracePt t="52994" x="2176463" y="3252788"/>
          <p14:tracePt t="53010" x="2166938" y="3252788"/>
          <p14:tracePt t="53027" x="2157413" y="3257550"/>
          <p14:tracePt t="53044" x="2143125" y="3257550"/>
          <p14:tracePt t="53060" x="2090738" y="3271838"/>
          <p14:tracePt t="53077" x="1966913" y="3328988"/>
          <p14:tracePt t="53094" x="1804988" y="3409950"/>
          <p14:tracePt t="53110" x="1662113" y="3457575"/>
          <p14:tracePt t="53127" x="1514475" y="3490913"/>
          <p14:tracePt t="53130" x="1471613" y="3505200"/>
          <p14:tracePt t="53143" x="1419225" y="3514725"/>
          <p14:tracePt t="53160" x="1309688" y="3543300"/>
          <p14:tracePt t="53177" x="1214438" y="3576638"/>
          <p14:tracePt t="53194" x="1128713" y="3595688"/>
          <p14:tracePt t="53197" x="1100138" y="3595688"/>
          <p14:tracePt t="53210" x="1071563" y="3600450"/>
          <p14:tracePt t="53227" x="947738" y="3624263"/>
          <p14:tracePt t="53244" x="919163" y="3633788"/>
          <p14:tracePt t="53260" x="866775" y="3638550"/>
          <p14:tracePt t="53263" x="838200" y="3638550"/>
          <p14:tracePt t="53277" x="809625" y="3648075"/>
          <p14:tracePt t="53294" x="800100" y="3648075"/>
          <p14:tracePt t="53310" x="785813" y="3652838"/>
          <p14:tracePt t="53327" x="757238" y="3657600"/>
          <p14:tracePt t="53344" x="728663" y="3657600"/>
          <p14:tracePt t="53360" x="723900" y="3662363"/>
          <p14:tracePt t="53551" x="733425" y="3662363"/>
          <p14:tracePt t="53553" x="738188" y="3662363"/>
          <p14:tracePt t="53564" x="742950" y="3662363"/>
          <p14:tracePt t="53577" x="752475" y="3662363"/>
          <p14:tracePt t="53594" x="971550" y="3619500"/>
          <p14:tracePt t="53610" x="1081088" y="3595688"/>
          <p14:tracePt t="53627" x="1133475" y="3586163"/>
          <p14:tracePt t="53630" x="1185863" y="3576638"/>
          <p14:tracePt t="53644" x="1266825" y="3567113"/>
          <p14:tracePt t="53660" x="1385888" y="3548063"/>
          <p14:tracePt t="53677" x="1438275" y="3548063"/>
          <p14:tracePt t="53694" x="1485900" y="3543300"/>
          <p14:tracePt t="53710" x="1519238" y="3533775"/>
          <p14:tracePt t="53727" x="1543050" y="3533775"/>
          <p14:tracePt t="53744" x="1562100" y="3533775"/>
          <p14:tracePt t="53760" x="1566863" y="3533775"/>
          <p14:tracePt t="53762" x="1571625" y="3533775"/>
          <p14:tracePt t="53777" x="1576388" y="3538538"/>
          <p14:tracePt t="53794" x="1581150" y="3543300"/>
          <p14:tracePt t="53810" x="1585913" y="3548063"/>
          <p14:tracePt t="53915" x="1585913" y="3552825"/>
          <p14:tracePt t="53928" x="1566863" y="3552825"/>
          <p14:tracePt t="53932" x="1557338" y="3552825"/>
          <p14:tracePt t="53944" x="1543050" y="3557588"/>
          <p14:tracePt t="53961" x="1423988" y="3652838"/>
          <p14:tracePt t="53978" x="1333500" y="3705225"/>
          <p14:tracePt t="53994" x="1266825" y="3743325"/>
          <p14:tracePt t="54011" x="1190625" y="3795713"/>
          <p14:tracePt t="54027" x="1147763" y="3824288"/>
          <p14:tracePt t="54044" x="1123950" y="3852863"/>
          <p14:tracePt t="54061" x="1095375" y="3867150"/>
          <p14:tracePt t="54077" x="1062038" y="3886200"/>
          <p14:tracePt t="54094" x="1052513" y="3890963"/>
          <p14:tracePt t="54111" x="1028700" y="3900488"/>
          <p14:tracePt t="54127" x="1023938" y="3900488"/>
          <p14:tracePt t="54146" x="1019175" y="3900488"/>
          <p14:tracePt t="54169" x="1019175" y="3905250"/>
          <p14:tracePt t="54179" x="1014413" y="3905250"/>
          <p14:tracePt t="54195" x="1009650" y="3905250"/>
          <p14:tracePt t="54343" x="1014413" y="3905250"/>
          <p14:tracePt t="54358" x="1019175" y="3905250"/>
          <p14:tracePt t="54373" x="1023938" y="3905250"/>
          <p14:tracePt t="54388" x="1028700" y="3905250"/>
          <p14:tracePt t="54394" x="1033463" y="3905250"/>
          <p14:tracePt t="54411" x="1090613" y="3905250"/>
          <p14:tracePt t="54427" x="1200150" y="3895725"/>
          <p14:tracePt t="54444" x="1357313" y="3895725"/>
          <p14:tracePt t="54447" x="1395413" y="3895725"/>
          <p14:tracePt t="54461" x="1433513" y="3895725"/>
          <p14:tracePt t="54477" x="1476375" y="3895725"/>
          <p14:tracePt t="54494" x="1500188" y="3895725"/>
          <p14:tracePt t="54586" x="1485900" y="3895725"/>
          <p14:tracePt t="54594" x="1476375" y="3895725"/>
          <p14:tracePt t="54600" x="1462088" y="3900488"/>
          <p14:tracePt t="54611" x="1447800" y="3933825"/>
          <p14:tracePt t="54627" x="1395413" y="4019550"/>
          <p14:tracePt t="54644" x="1362075" y="4071938"/>
          <p14:tracePt t="54661" x="1343025" y="4114800"/>
          <p14:tracePt t="54678" x="1328738" y="4133850"/>
          <p14:tracePt t="54694" x="1323975" y="4138613"/>
          <p14:tracePt t="54711" x="1319213" y="4143375"/>
          <p14:tracePt t="54729" x="1314450" y="4157663"/>
          <p14:tracePt t="54744" x="1309688" y="4157663"/>
          <p14:tracePt t="54747" x="1309688" y="4162425"/>
          <p14:tracePt t="54761" x="1304925" y="4162425"/>
          <p14:tracePt t="54777" x="1304925" y="4167188"/>
          <p14:tracePt t="55137" x="1328738" y="4181475"/>
          <p14:tracePt t="55150" x="1371600" y="4195763"/>
          <p14:tracePt t="55154" x="1414463" y="4205288"/>
          <p14:tracePt t="55165" x="1457325" y="4214813"/>
          <p14:tracePt t="55178" x="1533525" y="4233863"/>
          <p14:tracePt t="55195" x="1814513" y="4243388"/>
          <p14:tracePt t="55211" x="1981200" y="4243388"/>
          <p14:tracePt t="55228" x="2071688" y="4238625"/>
          <p14:tracePt t="55244" x="2309813" y="4181475"/>
          <p14:tracePt t="55248" x="2376488" y="4152900"/>
          <p14:tracePt t="55261" x="2443163" y="4105275"/>
          <p14:tracePt t="55278" x="2486025" y="4014788"/>
          <p14:tracePt t="55294" x="2519363" y="3786188"/>
          <p14:tracePt t="55311" x="2519363" y="3557588"/>
          <p14:tracePt t="55328" x="2495550" y="3352800"/>
          <p14:tracePt t="55345" x="2447925" y="3219450"/>
          <p14:tracePt t="55361" x="2362200" y="3043238"/>
          <p14:tracePt t="55378" x="2228850" y="2867025"/>
          <p14:tracePt t="55395" x="2028825" y="2695575"/>
          <p14:tracePt t="55411" x="1881188" y="2628900"/>
          <p14:tracePt t="55428" x="1800225" y="2595563"/>
          <p14:tracePt t="55445" x="1466850" y="2533650"/>
          <p14:tracePt t="55461" x="1300163" y="2538413"/>
          <p14:tracePt t="55478" x="1119188" y="2571750"/>
          <p14:tracePt t="55495" x="904875" y="2633663"/>
          <p14:tracePt t="55511" x="790575" y="2719388"/>
          <p14:tracePt t="55528" x="700088" y="2886075"/>
          <p14:tracePt t="55544" x="638175" y="3090863"/>
          <p14:tracePt t="55561" x="604838" y="3338513"/>
          <p14:tracePt t="55578" x="604838" y="3490913"/>
          <p14:tracePt t="55595" x="638175" y="3671888"/>
          <p14:tracePt t="55611" x="785813" y="3986213"/>
          <p14:tracePt t="55628" x="971550" y="4233863"/>
          <p14:tracePt t="55645" x="1157288" y="4443413"/>
          <p14:tracePt t="55661" x="1514475" y="4667250"/>
          <p14:tracePt t="55665" x="1628775" y="4710113"/>
          <p14:tracePt t="55678" x="1747838" y="4733925"/>
          <p14:tracePt t="55695" x="2062163" y="4714875"/>
          <p14:tracePt t="55711" x="2233613" y="4643438"/>
          <p14:tracePt t="55728" x="2347913" y="4557713"/>
          <p14:tracePt t="55745" x="2538413" y="4181475"/>
          <p14:tracePt t="55761" x="2571750" y="4052888"/>
          <p14:tracePt t="55778" x="2614613" y="3781425"/>
          <p14:tracePt t="55794" x="2633663" y="3362325"/>
          <p14:tracePt t="55811" x="2528888" y="3190875"/>
          <p14:tracePt t="55828" x="2333625" y="3014663"/>
          <p14:tracePt t="55845" x="1881188" y="2757488"/>
          <p14:tracePt t="55861" x="1519238" y="2595563"/>
          <p14:tracePt t="55878" x="1252538" y="2505075"/>
          <p14:tracePt t="55895" x="981075" y="2471738"/>
          <p14:tracePt t="55911" x="814388" y="2495550"/>
          <p14:tracePt t="55928" x="638175" y="2566988"/>
          <p14:tracePt t="55945" x="400050" y="2714625"/>
          <p14:tracePt t="55961" x="233363" y="2838450"/>
          <p14:tracePt t="55963" x="161925" y="2919413"/>
          <p14:tracePt t="55978" x="23813" y="3124200"/>
          <p14:tracePt t="56043" x="14288" y="4548188"/>
          <p14:tracePt t="56054" x="176213" y="4805363"/>
          <p14:tracePt t="56061" x="371475" y="5067300"/>
          <p14:tracePt t="56078" x="609600" y="5334000"/>
          <p14:tracePt t="56095" x="1452563" y="5867400"/>
          <p14:tracePt t="56111" x="1905000" y="5953125"/>
          <p14:tracePt t="56128" x="2266950" y="5905500"/>
          <p14:tracePt t="56146" x="2614613" y="5715000"/>
          <p14:tracePt t="56161" x="3019425" y="5410200"/>
          <p14:tracePt t="56178" x="3243263" y="5186363"/>
          <p14:tracePt t="56195" x="3538538" y="4791075"/>
          <p14:tracePt t="56211" x="3581400" y="4710113"/>
          <p14:tracePt t="56228" x="3638550" y="4586288"/>
          <p14:tracePt t="56245" x="3695700" y="4495800"/>
          <p14:tracePt t="56261" x="3695700" y="4491038"/>
          <p14:tracePt t="56278" x="3700463" y="4486275"/>
          <p14:tracePt t="56468" x="0" y="0"/>
        </p14:tracePtLst>
        <p14:tracePtLst>
          <p14:tracePt t="73660" x="6176963" y="4629150"/>
          <p14:tracePt t="73725" x="6167438" y="4629150"/>
          <p14:tracePt t="73751" x="6162675" y="4629150"/>
          <p14:tracePt t="73786" x="6157913" y="4629150"/>
          <p14:tracePt t="73796" x="6148388" y="4619625"/>
          <p14:tracePt t="73802" x="6105525" y="4600575"/>
          <p14:tracePt t="73819" x="5972175" y="4576763"/>
          <p14:tracePt t="73835" x="5843588" y="4557713"/>
          <p14:tracePt t="73852" x="5686425" y="4543425"/>
          <p14:tracePt t="73855" x="5624513" y="4543425"/>
          <p14:tracePt t="73869" x="5562600" y="4543425"/>
          <p14:tracePt t="73885" x="5419725" y="4538663"/>
          <p14:tracePt t="73902" x="5267325" y="4538663"/>
          <p14:tracePt t="73919" x="5210175" y="4538663"/>
          <p14:tracePt t="73922" x="5186363" y="4538663"/>
          <p14:tracePt t="73935" x="5176838" y="4538663"/>
          <p14:tracePt t="73952" x="5148263" y="4557713"/>
          <p14:tracePt t="73969" x="5086350" y="4605338"/>
          <p14:tracePt t="73985" x="4991100" y="4681538"/>
          <p14:tracePt t="73989" x="4943475" y="4748213"/>
          <p14:tracePt t="74002" x="4848225" y="4938713"/>
          <p14:tracePt t="74019" x="4795838" y="5143500"/>
          <p14:tracePt t="74035" x="4795838" y="5219700"/>
          <p14:tracePt t="74052" x="4800600" y="5376863"/>
          <p14:tracePt t="74069" x="4819650" y="5405438"/>
          <p14:tracePt t="74085" x="4900613" y="5472113"/>
          <p14:tracePt t="74102" x="5100638" y="5605463"/>
          <p14:tracePt t="74119" x="5233988" y="5662613"/>
          <p14:tracePt t="74135" x="5314950" y="5662613"/>
          <p14:tracePt t="74152" x="5391150" y="5653088"/>
          <p14:tracePt t="74169" x="5595938" y="5543550"/>
          <p14:tracePt t="74186" x="5734050" y="5434013"/>
          <p14:tracePt t="74202" x="5810250" y="5343525"/>
          <p14:tracePt t="74219" x="5876925" y="5162550"/>
          <p14:tracePt t="74235" x="5881688" y="5110163"/>
          <p14:tracePt t="74252" x="5891213" y="5005388"/>
          <p14:tracePt t="74269" x="5891213" y="4962525"/>
          <p14:tracePt t="74668"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Unsupervised Learning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26</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What can I do with unlabeled data?  </a:t>
            </a:r>
          </a:p>
          <a:p>
            <a:r>
              <a:rPr lang="en-US" altLang="ko-KR" sz="2000" dirty="0" smtClean="0">
                <a:latin typeface="Calibri" panose="020F0502020204030204" pitchFamily="34" charset="0"/>
                <a:cs typeface="Calibri" panose="020F0502020204030204" pitchFamily="34" charset="0"/>
              </a:rPr>
              <a:t>In low-dimensions (e.g. two dimensions with X vs Y), one can simply plot all the data and recognize patterns (e.g. clustering) in the data. </a:t>
            </a:r>
          </a:p>
          <a:p>
            <a:r>
              <a:rPr lang="en-US" altLang="ko-KR" sz="2000" dirty="0" smtClean="0">
                <a:latin typeface="Calibri" panose="020F0502020204030204" pitchFamily="34" charset="0"/>
                <a:cs typeface="Calibri" panose="020F0502020204030204" pitchFamily="34" charset="0"/>
              </a:rPr>
              <a:t>E.g.   </a:t>
            </a:r>
            <a:endParaRPr lang="en-US" altLang="ko-KR" sz="1700" dirty="0" smtClean="0">
              <a:latin typeface="Calibri" panose="020F0502020204030204" pitchFamily="34" charset="0"/>
              <a:cs typeface="Calibri" panose="020F0502020204030204" pitchFamily="34" charset="0"/>
            </a:endParaRPr>
          </a:p>
          <a:p>
            <a:pPr lvl="1"/>
            <a:endParaRPr lang="en-US" altLang="ko-KR" sz="1700" dirty="0">
              <a:latin typeface="Calibri" panose="020F0502020204030204" pitchFamily="34" charset="0"/>
              <a:cs typeface="Calibri" panose="020F0502020204030204" pitchFamily="34" charset="0"/>
            </a:endParaRPr>
          </a:p>
          <a:p>
            <a:pPr marL="274638" lvl="1" indent="0">
              <a:buNone/>
            </a:pPr>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4100" name="Picture 4" descr="Image result for clustering examp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7152" y="2653260"/>
            <a:ext cx="4466653" cy="30704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표 2"/>
          <p:cNvGraphicFramePr>
            <a:graphicFrameLocks noGrp="1"/>
          </p:cNvGraphicFramePr>
          <p:nvPr>
            <p:extLst>
              <p:ext uri="{D42A27DB-BD31-4B8C-83A1-F6EECF244321}">
                <p14:modId xmlns:p14="http://schemas.microsoft.com/office/powerpoint/2010/main" val="1824751428"/>
              </p:ext>
            </p:extLst>
          </p:nvPr>
        </p:nvGraphicFramePr>
        <p:xfrm>
          <a:off x="320167" y="2756940"/>
          <a:ext cx="3186990" cy="2966720"/>
        </p:xfrm>
        <a:graphic>
          <a:graphicData uri="http://schemas.openxmlformats.org/drawingml/2006/table">
            <a:tbl>
              <a:tblPr firstRow="1" bandRow="1">
                <a:tableStyleId>{5C22544A-7EE6-4342-B048-85BDC9FD1C3A}</a:tableStyleId>
              </a:tblPr>
              <a:tblGrid>
                <a:gridCol w="1593495">
                  <a:extLst>
                    <a:ext uri="{9D8B030D-6E8A-4147-A177-3AD203B41FA5}">
                      <a16:colId xmlns:a16="http://schemas.microsoft.com/office/drawing/2014/main" val="4090126844"/>
                    </a:ext>
                  </a:extLst>
                </a:gridCol>
                <a:gridCol w="1593495">
                  <a:extLst>
                    <a:ext uri="{9D8B030D-6E8A-4147-A177-3AD203B41FA5}">
                      <a16:colId xmlns:a16="http://schemas.microsoft.com/office/drawing/2014/main" val="3023507392"/>
                    </a:ext>
                  </a:extLst>
                </a:gridCol>
              </a:tblGrid>
              <a:tr h="370840">
                <a:tc>
                  <a:txBody>
                    <a:bodyPr/>
                    <a:lstStyle/>
                    <a:p>
                      <a:pPr latinLnBrk="1"/>
                      <a:r>
                        <a:rPr lang="en-US" altLang="ko-KR" dirty="0" smtClean="0"/>
                        <a:t>X</a:t>
                      </a:r>
                      <a:endParaRPr lang="ko-KR" altLang="en-US" dirty="0"/>
                    </a:p>
                  </a:txBody>
                  <a:tcPr/>
                </a:tc>
                <a:tc>
                  <a:txBody>
                    <a:bodyPr/>
                    <a:lstStyle/>
                    <a:p>
                      <a:pPr latinLnBrk="1"/>
                      <a:r>
                        <a:rPr lang="en-US" altLang="ko-KR" dirty="0" smtClean="0"/>
                        <a:t>Y</a:t>
                      </a:r>
                      <a:endParaRPr lang="ko-KR" altLang="en-US" dirty="0"/>
                    </a:p>
                  </a:txBody>
                  <a:tcPr/>
                </a:tc>
                <a:extLst>
                  <a:ext uri="{0D108BD9-81ED-4DB2-BD59-A6C34878D82A}">
                    <a16:rowId xmlns:a16="http://schemas.microsoft.com/office/drawing/2014/main" val="1837939624"/>
                  </a:ext>
                </a:extLst>
              </a:tr>
              <a:tr h="370840">
                <a:tc>
                  <a:txBody>
                    <a:bodyPr/>
                    <a:lstStyle/>
                    <a:p>
                      <a:pPr latinLnBrk="1"/>
                      <a:r>
                        <a:rPr lang="en-US" altLang="ko-KR" dirty="0" smtClean="0"/>
                        <a:t>X(1)</a:t>
                      </a:r>
                      <a:endParaRPr lang="ko-KR" altLang="en-US" dirty="0"/>
                    </a:p>
                  </a:txBody>
                  <a:tcPr/>
                </a:tc>
                <a:tc>
                  <a:txBody>
                    <a:bodyPr/>
                    <a:lstStyle/>
                    <a:p>
                      <a:pPr latinLnBrk="1"/>
                      <a:r>
                        <a:rPr lang="en-US" altLang="ko-KR" dirty="0" smtClean="0"/>
                        <a:t>Y(1)</a:t>
                      </a:r>
                      <a:endParaRPr lang="ko-KR" altLang="en-US" dirty="0"/>
                    </a:p>
                  </a:txBody>
                  <a:tcPr/>
                </a:tc>
                <a:extLst>
                  <a:ext uri="{0D108BD9-81ED-4DB2-BD59-A6C34878D82A}">
                    <a16:rowId xmlns:a16="http://schemas.microsoft.com/office/drawing/2014/main" val="2631107740"/>
                  </a:ext>
                </a:extLst>
              </a:tr>
              <a:tr h="370840">
                <a:tc>
                  <a:txBody>
                    <a:bodyPr/>
                    <a:lstStyle/>
                    <a:p>
                      <a:pPr latinLnBrk="1"/>
                      <a:r>
                        <a:rPr lang="en-US" altLang="ko-KR" dirty="0" smtClean="0"/>
                        <a:t>X(2)</a:t>
                      </a:r>
                      <a:endParaRPr lang="ko-KR" altLang="en-US" dirty="0"/>
                    </a:p>
                  </a:txBody>
                  <a:tcPr/>
                </a:tc>
                <a:tc>
                  <a:txBody>
                    <a:bodyPr/>
                    <a:lstStyle/>
                    <a:p>
                      <a:pPr latinLnBrk="1"/>
                      <a:r>
                        <a:rPr lang="en-US" altLang="ko-KR" dirty="0" smtClean="0"/>
                        <a:t>Y(2)</a:t>
                      </a:r>
                      <a:endParaRPr lang="ko-KR" altLang="en-US" dirty="0"/>
                    </a:p>
                  </a:txBody>
                  <a:tcPr/>
                </a:tc>
                <a:extLst>
                  <a:ext uri="{0D108BD9-81ED-4DB2-BD59-A6C34878D82A}">
                    <a16:rowId xmlns:a16="http://schemas.microsoft.com/office/drawing/2014/main" val="1980145892"/>
                  </a:ext>
                </a:extLst>
              </a:tr>
              <a:tr h="370840">
                <a:tc>
                  <a:txBody>
                    <a:bodyPr/>
                    <a:lstStyle/>
                    <a:p>
                      <a:pPr latinLnBrk="1"/>
                      <a:r>
                        <a:rPr lang="en-US" altLang="ko-KR" dirty="0" smtClean="0"/>
                        <a:t>X(3)</a:t>
                      </a:r>
                      <a:endParaRPr lang="ko-KR" altLang="en-US" dirty="0"/>
                    </a:p>
                  </a:txBody>
                  <a:tcPr/>
                </a:tc>
                <a:tc>
                  <a:txBody>
                    <a:bodyPr/>
                    <a:lstStyle/>
                    <a:p>
                      <a:pPr latinLnBrk="1"/>
                      <a:r>
                        <a:rPr lang="en-US" altLang="ko-KR" dirty="0" smtClean="0"/>
                        <a:t>Y(3)</a:t>
                      </a:r>
                      <a:endParaRPr lang="ko-KR" altLang="en-US" dirty="0"/>
                    </a:p>
                  </a:txBody>
                  <a:tcPr/>
                </a:tc>
                <a:extLst>
                  <a:ext uri="{0D108BD9-81ED-4DB2-BD59-A6C34878D82A}">
                    <a16:rowId xmlns:a16="http://schemas.microsoft.com/office/drawing/2014/main" val="2879662141"/>
                  </a:ext>
                </a:extLst>
              </a:tr>
              <a:tr h="370840">
                <a:tc>
                  <a:txBody>
                    <a:bodyPr/>
                    <a:lstStyle/>
                    <a:p>
                      <a:pPr latinLnBrk="1"/>
                      <a:r>
                        <a:rPr lang="en-US" altLang="ko-KR" dirty="0" smtClean="0"/>
                        <a:t>X(4)</a:t>
                      </a:r>
                      <a:endParaRPr lang="ko-KR" altLang="en-US" dirty="0"/>
                    </a:p>
                  </a:txBody>
                  <a:tcPr/>
                </a:tc>
                <a:tc>
                  <a:txBody>
                    <a:bodyPr/>
                    <a:lstStyle/>
                    <a:p>
                      <a:pPr latinLnBrk="1"/>
                      <a:r>
                        <a:rPr lang="en-US" altLang="ko-KR" dirty="0" smtClean="0"/>
                        <a:t>Y(4)</a:t>
                      </a:r>
                      <a:endParaRPr lang="ko-KR" altLang="en-US" dirty="0"/>
                    </a:p>
                  </a:txBody>
                  <a:tcPr/>
                </a:tc>
                <a:extLst>
                  <a:ext uri="{0D108BD9-81ED-4DB2-BD59-A6C34878D82A}">
                    <a16:rowId xmlns:a16="http://schemas.microsoft.com/office/drawing/2014/main" val="1727430194"/>
                  </a:ext>
                </a:extLst>
              </a:tr>
              <a:tr h="370840">
                <a:tc>
                  <a:txBody>
                    <a:bodyPr/>
                    <a:lstStyle/>
                    <a:p>
                      <a:pPr latinLnBrk="1"/>
                      <a:r>
                        <a:rPr lang="en-US" altLang="ko-KR" dirty="0" smtClean="0"/>
                        <a:t>…</a:t>
                      </a:r>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1816445547"/>
                  </a:ext>
                </a:extLst>
              </a:tr>
              <a:tr h="370840">
                <a:tc>
                  <a:txBody>
                    <a:bodyPr/>
                    <a:lstStyle/>
                    <a:p>
                      <a:pPr latinLnBrk="1"/>
                      <a:r>
                        <a:rPr lang="en-US" altLang="ko-KR" dirty="0" smtClean="0"/>
                        <a:t>…</a:t>
                      </a:r>
                      <a:endParaRPr lang="ko-KR" altLang="en-US" dirty="0"/>
                    </a:p>
                  </a:txBody>
                  <a:tcPr/>
                </a:tc>
                <a:tc>
                  <a:txBody>
                    <a:bodyPr/>
                    <a:lstStyle/>
                    <a:p>
                      <a:pPr latinLnBrk="1"/>
                      <a:endParaRPr lang="ko-KR" altLang="en-US" dirty="0"/>
                    </a:p>
                  </a:txBody>
                  <a:tcPr/>
                </a:tc>
                <a:extLst>
                  <a:ext uri="{0D108BD9-81ED-4DB2-BD59-A6C34878D82A}">
                    <a16:rowId xmlns:a16="http://schemas.microsoft.com/office/drawing/2014/main" val="3689589262"/>
                  </a:ext>
                </a:extLst>
              </a:tr>
              <a:tr h="370840">
                <a:tc>
                  <a:txBody>
                    <a:bodyPr/>
                    <a:lstStyle/>
                    <a:p>
                      <a:pPr latinLnBrk="1"/>
                      <a:r>
                        <a:rPr lang="en-US" altLang="ko-KR" dirty="0" smtClean="0"/>
                        <a:t>X(N)</a:t>
                      </a:r>
                      <a:endParaRPr lang="ko-KR" altLang="en-US" dirty="0"/>
                    </a:p>
                  </a:txBody>
                  <a:tcPr/>
                </a:tc>
                <a:tc>
                  <a:txBody>
                    <a:bodyPr/>
                    <a:lstStyle/>
                    <a:p>
                      <a:pPr latinLnBrk="1"/>
                      <a:r>
                        <a:rPr lang="en-US" altLang="ko-KR" dirty="0" smtClean="0"/>
                        <a:t>Y(N)</a:t>
                      </a:r>
                      <a:endParaRPr lang="ko-KR" altLang="en-US" dirty="0"/>
                    </a:p>
                  </a:txBody>
                  <a:tcPr/>
                </a:tc>
                <a:extLst>
                  <a:ext uri="{0D108BD9-81ED-4DB2-BD59-A6C34878D82A}">
                    <a16:rowId xmlns:a16="http://schemas.microsoft.com/office/drawing/2014/main" val="1342791296"/>
                  </a:ext>
                </a:extLst>
              </a:tr>
            </a:tbl>
          </a:graphicData>
        </a:graphic>
      </p:graphicFrame>
      <p:sp>
        <p:nvSpPr>
          <p:cNvPr id="5" name="오른쪽 화살표 4"/>
          <p:cNvSpPr/>
          <p:nvPr/>
        </p:nvSpPr>
        <p:spPr>
          <a:xfrm>
            <a:off x="3593592" y="3828819"/>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55234860"/>
      </p:ext>
    </p:extLst>
  </p:cSld>
  <p:clrMapOvr>
    <a:masterClrMapping/>
  </p:clrMapOvr>
  <mc:AlternateContent xmlns:mc="http://schemas.openxmlformats.org/markup-compatibility/2006" xmlns:p14="http://schemas.microsoft.com/office/powerpoint/2010/main">
    <mc:Choice Requires="p14">
      <p:transition spd="slow" p14:dur="2000" advTm="88352"/>
    </mc:Choice>
    <mc:Fallback xmlns="">
      <p:transition spd="slow" advTm="88352"/>
    </mc:Fallback>
  </mc:AlternateContent>
  <p:timing>
    <p:tnLst>
      <p:par>
        <p:cTn id="1" dur="indefinite" restart="never" nodeType="tmRoot"/>
      </p:par>
    </p:tnLst>
  </p:timing>
  <p:extLst mod="1">
    <p:ext uri="{3A86A75C-4F4B-4683-9AE1-C65F6400EC91}">
      <p14:laserTraceLst xmlns:p14="http://schemas.microsoft.com/office/powerpoint/2010/main">
        <p14:tracePtLst>
          <p14:tracePt t="33027" x="5286375" y="1628775"/>
          <p14:tracePt t="33033" x="5286375" y="1614488"/>
          <p14:tracePt t="33049" x="5286375" y="1604963"/>
          <p14:tracePt t="33066" x="5281613" y="1585913"/>
          <p14:tracePt t="33083" x="5262563" y="1576388"/>
          <p14:tracePt t="33099" x="5243513" y="1571625"/>
          <p14:tracePt t="33116" x="5238750" y="1566863"/>
          <p14:tracePt t="33133" x="5233988" y="1566863"/>
          <p14:tracePt t="33149" x="5229225" y="1566863"/>
          <p14:tracePt t="33178" x="5224463" y="1566863"/>
          <p14:tracePt t="33188" x="5219700" y="1566863"/>
          <p14:tracePt t="33204" x="5214938" y="1571625"/>
          <p14:tracePt t="33216" x="5205413" y="1576388"/>
          <p14:tracePt t="33233" x="5162550" y="1647825"/>
          <p14:tracePt t="33250" x="5129213" y="1709738"/>
          <p14:tracePt t="33266" x="5114925" y="1752600"/>
          <p14:tracePt t="33283" x="5114925" y="1800225"/>
          <p14:tracePt t="33300" x="5138738" y="1890713"/>
          <p14:tracePt t="33316" x="5153025" y="1933575"/>
          <p14:tracePt t="33333" x="5167313" y="1947863"/>
          <p14:tracePt t="33350" x="5176838" y="1957388"/>
          <p14:tracePt t="33366" x="5191125" y="1957388"/>
          <p14:tracePt t="33383" x="5200650" y="1952625"/>
          <p14:tracePt t="33400" x="5210175" y="1952625"/>
          <p14:tracePt t="33416" x="5219700" y="1952625"/>
          <p14:tracePt t="33433" x="5229225" y="1952625"/>
          <p14:tracePt t="33450" x="5238750" y="1952625"/>
          <p14:tracePt t="33466" x="5276850" y="1952625"/>
          <p14:tracePt t="33483" x="5429250" y="1990725"/>
          <p14:tracePt t="33500" x="5538788" y="2005013"/>
          <p14:tracePt t="33502" x="5591175" y="2014538"/>
          <p14:tracePt t="33516" x="5619750" y="2014538"/>
          <p14:tracePt t="33533" x="5676900" y="2014538"/>
          <p14:tracePt t="33550" x="5753100" y="2014538"/>
          <p14:tracePt t="33567" x="5815013" y="1990725"/>
          <p14:tracePt t="33568" x="5848350" y="1976438"/>
          <p14:tracePt t="33583" x="5900738" y="1943100"/>
          <p14:tracePt t="33600" x="5919788" y="1909763"/>
          <p14:tracePt t="33616" x="5924550" y="1895475"/>
          <p14:tracePt t="33633" x="5938838" y="1843088"/>
          <p14:tracePt t="33650" x="5943600" y="1824038"/>
          <p14:tracePt t="33666" x="5943600" y="1814513"/>
          <p14:tracePt t="34698" x="5938838" y="1814513"/>
          <p14:tracePt t="34707" x="5934075" y="1814513"/>
          <p14:tracePt t="34717" x="5929313" y="1819275"/>
          <p14:tracePt t="34733" x="5905500" y="1876425"/>
          <p14:tracePt t="34750" x="5862638" y="1985963"/>
          <p14:tracePt t="34767" x="5810250" y="2133600"/>
          <p14:tracePt t="34783" x="5757863" y="2366963"/>
          <p14:tracePt t="34800" x="5662613" y="2819400"/>
          <p14:tracePt t="34817" x="5586413" y="3128963"/>
          <p14:tracePt t="34833" x="5567363" y="3205163"/>
          <p14:tracePt t="34850" x="5529263" y="3376613"/>
          <p14:tracePt t="34867" x="5453063" y="3619500"/>
          <p14:tracePt t="34883" x="5372100" y="3857625"/>
          <p14:tracePt t="34900" x="5300663" y="4005263"/>
          <p14:tracePt t="34917" x="5286375" y="4038600"/>
          <p14:tracePt t="34933" x="5257800" y="4090988"/>
          <p14:tracePt t="34950" x="5229225" y="4138613"/>
          <p14:tracePt t="34967" x="5224463" y="4143375"/>
          <p14:tracePt t="35066" x="5224463" y="4138613"/>
          <p14:tracePt t="35077" x="5224463" y="4114800"/>
          <p14:tracePt t="35085" x="5224463" y="4086225"/>
          <p14:tracePt t="35100" x="5224463" y="4048125"/>
          <p14:tracePt t="35117" x="5191125" y="3848100"/>
          <p14:tracePt t="35134" x="5129213" y="3662363"/>
          <p14:tracePt t="35150" x="5024438" y="3357563"/>
          <p14:tracePt t="35167" x="4953000" y="3195638"/>
          <p14:tracePt t="35184" x="4910138" y="3086100"/>
          <p14:tracePt t="35200" x="4891088" y="3014663"/>
          <p14:tracePt t="35217" x="4857750" y="2914650"/>
          <p14:tracePt t="35234" x="4843463" y="2857500"/>
          <p14:tracePt t="35250" x="4800600" y="2795588"/>
          <p14:tracePt t="35252" x="4795838" y="2762250"/>
          <p14:tracePt t="35267" x="4781550" y="2738438"/>
          <p14:tracePt t="35284" x="4781550" y="2733675"/>
          <p14:tracePt t="35300" x="4776788" y="2719388"/>
          <p14:tracePt t="35317" x="4772025" y="2695575"/>
          <p14:tracePt t="35320" x="4762500" y="2662238"/>
          <p14:tracePt t="35334" x="4762500" y="2643188"/>
          <p14:tracePt t="35350" x="4748213" y="2562225"/>
          <p14:tracePt t="35367" x="4743450" y="2547938"/>
          <p14:tracePt t="35384" x="4743450" y="2533650"/>
          <p14:tracePt t="35400" x="4743450" y="2524125"/>
          <p14:tracePt t="35417" x="4743450" y="2505075"/>
          <p14:tracePt t="35434" x="4743450" y="2500313"/>
          <p14:tracePt t="35462" x="4743450" y="2495550"/>
          <p14:tracePt t="35709" x="4743450" y="2509838"/>
          <p14:tracePt t="35721" x="4743450" y="2547938"/>
          <p14:tracePt t="35725" x="4743450" y="2600325"/>
          <p14:tracePt t="35734" x="4743450" y="2647950"/>
          <p14:tracePt t="35751" x="4743450" y="2790825"/>
          <p14:tracePt t="35767" x="4738688" y="3005138"/>
          <p14:tracePt t="35784" x="4738688" y="3081338"/>
          <p14:tracePt t="35787" x="4729163" y="3148013"/>
          <p14:tracePt t="35801" x="4729163" y="3338513"/>
          <p14:tracePt t="35817" x="4729163" y="3514725"/>
          <p14:tracePt t="35834" x="4729163" y="3614738"/>
          <p14:tracePt t="35851" x="4733925" y="4038600"/>
          <p14:tracePt t="35867" x="4743450" y="4252913"/>
          <p14:tracePt t="35884" x="4743450" y="4443413"/>
          <p14:tracePt t="35901" x="4752975" y="4691063"/>
          <p14:tracePt t="35917" x="4752975" y="4833938"/>
          <p14:tracePt t="35934" x="4752975" y="4972050"/>
          <p14:tracePt t="35951" x="4824413" y="5448300"/>
          <p14:tracePt t="35967" x="4833938" y="5572125"/>
          <p14:tracePt t="35984" x="4833938" y="5786438"/>
          <p14:tracePt t="36001" x="4843463" y="5981700"/>
          <p14:tracePt t="36017" x="4843463" y="6076950"/>
          <p14:tracePt t="36034" x="4843463" y="6110288"/>
          <p14:tracePt t="36051" x="4843463" y="6115050"/>
          <p14:tracePt t="36069" x="4829175" y="6124575"/>
          <p14:tracePt t="36084" x="4829175" y="6129338"/>
          <p14:tracePt t="36101" x="4824413" y="6143625"/>
          <p14:tracePt t="36103" x="4824413" y="6148388"/>
          <p14:tracePt t="36117" x="4819650" y="6148388"/>
          <p14:tracePt t="36134" x="4819650" y="6153150"/>
          <p14:tracePt t="36196" x="4814888" y="6153150"/>
          <p14:tracePt t="36316" x="4810125" y="6153150"/>
          <p14:tracePt t="36690" x="4810125" y="6148388"/>
          <p14:tracePt t="36701" x="4810125" y="6138863"/>
          <p14:tracePt t="36704" x="4810125" y="6119813"/>
          <p14:tracePt t="36718" x="4810125" y="6100763"/>
          <p14:tracePt t="36734" x="4819650" y="6000750"/>
          <p14:tracePt t="36751" x="4819650" y="5900738"/>
          <p14:tracePt t="36768" x="4819650" y="5795963"/>
          <p14:tracePt t="36769" x="4819650" y="5719763"/>
          <p14:tracePt t="36784" x="4814888" y="5667375"/>
          <p14:tracePt t="36801" x="4814888" y="5648325"/>
          <p14:tracePt t="36818" x="4814888" y="5624513"/>
          <p14:tracePt t="36834" x="4814888" y="5581650"/>
          <p14:tracePt t="36836" x="4814888" y="5576888"/>
          <p14:tracePt t="36851" x="4814888" y="5562600"/>
          <p14:tracePt t="36870" x="4814888" y="5557838"/>
          <p14:tracePt t="37693" x="0" y="0"/>
        </p14:tracePtLst>
        <p14:tracePtLst>
          <p14:tracePt t="39507" x="7539038" y="2057400"/>
          <p14:tracePt t="39676" x="7500938" y="2076450"/>
          <p14:tracePt t="39682" x="7443788" y="2124075"/>
          <p14:tracePt t="39692" x="7358063" y="2195513"/>
          <p14:tracePt t="39702" x="7177088" y="2343150"/>
          <p14:tracePt t="39719" x="6886575" y="2543175"/>
          <p14:tracePt t="39736" x="6448425" y="2890838"/>
          <p14:tracePt t="39752" x="6310313" y="2990850"/>
          <p14:tracePt t="39769" x="6043613" y="3400425"/>
          <p14:tracePt t="39785" x="5915025" y="3714750"/>
          <p14:tracePt t="39802" x="5905500" y="3786188"/>
          <p14:tracePt t="39819" x="5905500" y="3824288"/>
          <p14:tracePt t="39835" x="5976938" y="3895725"/>
          <p14:tracePt t="39837" x="6148388" y="4052888"/>
          <p14:tracePt t="39852" x="6253163" y="4129088"/>
          <p14:tracePt t="39869" x="6438900" y="4248150"/>
          <p14:tracePt t="39885" x="6496050" y="4262438"/>
          <p14:tracePt t="39903" x="6529388" y="4257675"/>
          <p14:tracePt t="39919" x="6567488" y="4224338"/>
          <p14:tracePt t="39935" x="6610350" y="4138613"/>
          <p14:tracePt t="39952" x="6638925" y="3957638"/>
          <p14:tracePt t="39969" x="6638925" y="3729038"/>
          <p14:tracePt t="39986" x="6615113" y="3524250"/>
          <p14:tracePt t="40002" x="6534150" y="3348038"/>
          <p14:tracePt t="40003" x="6486525" y="3290888"/>
          <p14:tracePt t="40019" x="6424613" y="3233738"/>
          <p14:tracePt t="40035" x="6286500" y="3143250"/>
          <p14:tracePt t="40052" x="6091238" y="3090863"/>
          <p14:tracePt t="40069" x="5986463" y="3090863"/>
          <p14:tracePt t="40085" x="5895975" y="3162300"/>
          <p14:tracePt t="40088" x="5815013" y="3300413"/>
          <p14:tracePt t="40102" x="5762625" y="3486150"/>
          <p14:tracePt t="40119" x="5753100" y="3538538"/>
          <p14:tracePt t="40136" x="5776913" y="3643313"/>
          <p14:tracePt t="40138" x="5815013" y="3690938"/>
          <p14:tracePt t="40152" x="5938838" y="3757613"/>
          <p14:tracePt t="40169" x="6034088" y="3790950"/>
          <p14:tracePt t="40186" x="6315075" y="3824288"/>
          <p14:tracePt t="40202" x="6543675" y="3824288"/>
          <p14:tracePt t="40219" x="6691313" y="3781425"/>
          <p14:tracePt t="40236" x="6815138" y="3733800"/>
          <p14:tracePt t="40252" x="6838950" y="3719513"/>
          <p14:tracePt t="40269" x="6838950" y="3714750"/>
          <p14:tracePt t="40375" x="6834188" y="3714750"/>
          <p14:tracePt t="40380" x="6824663" y="3714750"/>
          <p14:tracePt t="40390" x="6810375" y="3729038"/>
          <p14:tracePt t="40402" x="6791325" y="3767138"/>
          <p14:tracePt t="40419" x="6729413" y="4133850"/>
          <p14:tracePt t="40436" x="6715125" y="4257675"/>
          <p14:tracePt t="40439" x="6696075" y="4386263"/>
          <p14:tracePt t="40452" x="6662738" y="4657725"/>
          <p14:tracePt t="40469" x="6638925" y="4800600"/>
          <p14:tracePt t="40472" x="6619875" y="4929188"/>
          <p14:tracePt t="40486" x="6600825" y="5033963"/>
          <p14:tracePt t="40502" x="6581775" y="5153025"/>
          <p14:tracePt t="40519" x="6572250" y="5238750"/>
          <p14:tracePt t="40536" x="6572250" y="5272088"/>
          <p14:tracePt t="40552" x="6572250" y="5295900"/>
          <p14:tracePt t="40569" x="6572250" y="5319713"/>
          <p14:tracePt t="40586" x="6572250" y="5334000"/>
          <p14:tracePt t="40828" x="6586538" y="5334000"/>
          <p14:tracePt t="40838" x="6605588" y="5334000"/>
          <p14:tracePt t="40844" x="6634163" y="5334000"/>
          <p14:tracePt t="40857" x="6724650" y="5334000"/>
          <p14:tracePt t="40870" x="6767513" y="5329238"/>
          <p14:tracePt t="40887" x="6881813" y="5329238"/>
          <p14:tracePt t="40903" x="7081838" y="5329238"/>
          <p14:tracePt t="40919" x="7143750" y="5329238"/>
          <p14:tracePt t="40936" x="7167563" y="5329238"/>
          <p14:tracePt t="42574" x="7162800" y="5329238"/>
          <p14:tracePt t="42587" x="7158038" y="5329238"/>
          <p14:tracePt t="42604" x="7153275" y="5329238"/>
          <p14:tracePt t="42608" x="7148513" y="5329238"/>
          <p14:tracePt t="42620" x="7143750" y="5338763"/>
          <p14:tracePt t="42637" x="7124700" y="5338763"/>
          <p14:tracePt t="42653" x="7105650" y="5338763"/>
          <p14:tracePt t="42670" x="7091363" y="5343525"/>
          <p14:tracePt t="42687" x="7077075" y="5343525"/>
          <p14:tracePt t="42703" x="7072313" y="5348288"/>
          <p14:tracePt t="42766" x="7091363" y="5362575"/>
          <p14:tracePt t="42776" x="7153275" y="5395913"/>
          <p14:tracePt t="42785" x="7258050" y="5438775"/>
          <p14:tracePt t="42790" x="7353300" y="5467350"/>
          <p14:tracePt t="42803" x="7443788" y="5500688"/>
          <p14:tracePt t="42820" x="7524750" y="5500688"/>
          <p14:tracePt t="42837" x="7543800" y="5505450"/>
          <p14:tracePt t="42854" x="7553325" y="5505450"/>
          <p14:tracePt t="43360" x="7553325" y="5500688"/>
          <p14:tracePt t="43365" x="7543800" y="5472113"/>
          <p14:tracePt t="43376" x="7539038" y="5453063"/>
          <p14:tracePt t="43387" x="7529513" y="5434013"/>
          <p14:tracePt t="43404" x="7515225" y="5372100"/>
          <p14:tracePt t="43407" x="7515225" y="5353050"/>
          <p14:tracePt t="43420" x="7500938" y="5310188"/>
          <p14:tracePt t="43437" x="7500938" y="5281613"/>
          <p14:tracePt t="43440" x="7496175" y="5262563"/>
          <p14:tracePt t="43454" x="7477125" y="5219700"/>
          <p14:tracePt t="43470" x="7453313" y="5157788"/>
          <p14:tracePt t="43473" x="7448550" y="5129213"/>
          <p14:tracePt t="43487" x="7415213" y="5053013"/>
          <p14:tracePt t="43504" x="7381875" y="4981575"/>
          <p14:tracePt t="43520" x="7362825" y="4938713"/>
          <p14:tracePt t="43537" x="7339013" y="4886325"/>
          <p14:tracePt t="43554" x="7300913" y="4814888"/>
          <p14:tracePt t="43571" x="7272338" y="4772025"/>
          <p14:tracePt t="43587" x="7243763" y="4729163"/>
          <p14:tracePt t="43604" x="7186613" y="4672013"/>
          <p14:tracePt t="43620" x="7143750" y="4629150"/>
          <p14:tracePt t="43637" x="7038975" y="4533900"/>
          <p14:tracePt t="43654" x="6967538" y="4471988"/>
          <p14:tracePt t="43671" x="6862763" y="4391025"/>
          <p14:tracePt t="43687" x="6705600" y="4286250"/>
          <p14:tracePt t="43704" x="6577013" y="4210050"/>
          <p14:tracePt t="43720" x="6481763" y="4162425"/>
          <p14:tracePt t="43737" x="6438900" y="4143375"/>
          <p14:tracePt t="43739" x="6391275" y="4129088"/>
          <p14:tracePt t="43754" x="6324600" y="4114800"/>
          <p14:tracePt t="43770" x="6253163" y="4095750"/>
          <p14:tracePt t="43787" x="6181725" y="4071938"/>
          <p14:tracePt t="43804" x="6096000" y="4057650"/>
          <p14:tracePt t="43821" x="5976938" y="4029075"/>
          <p14:tracePt t="43837" x="5872163" y="4029075"/>
          <p14:tracePt t="43854" x="5757863" y="4019550"/>
          <p14:tracePt t="43871" x="5624513" y="4010025"/>
          <p14:tracePt t="43887" x="5495925" y="4010025"/>
          <p14:tracePt t="43904" x="5367338" y="4014788"/>
          <p14:tracePt t="43920" x="5295900" y="4029075"/>
          <p14:tracePt t="43937" x="5238750" y="4052888"/>
          <p14:tracePt t="43940" x="5181600" y="4071938"/>
          <p14:tracePt t="43955" x="5129213" y="4086225"/>
          <p14:tracePt t="43970" x="5110163" y="4100513"/>
          <p14:tracePt t="43988" x="5062538" y="4143375"/>
          <p14:tracePt t="44004" x="4967288" y="4262438"/>
          <p14:tracePt t="44021" x="4876800" y="4419600"/>
          <p14:tracePt t="44037" x="4838700" y="4505325"/>
          <p14:tracePt t="44054" x="4829175" y="4657725"/>
          <p14:tracePt t="44071" x="4848225" y="4838700"/>
          <p14:tracePt t="44088" x="4886325" y="5010150"/>
          <p14:tracePt t="44105" x="4910138" y="5091113"/>
          <p14:tracePt t="44121" x="4943475" y="5153025"/>
          <p14:tracePt t="44137" x="5067300" y="5305425"/>
          <p14:tracePt t="44154" x="5219700" y="5429250"/>
          <p14:tracePt t="44171" x="5386388" y="5519738"/>
          <p14:tracePt t="44187" x="5534025" y="5581650"/>
          <p14:tracePt t="44204" x="5715000" y="5619750"/>
          <p14:tracePt t="44221" x="5967413" y="5653088"/>
          <p14:tracePt t="44237" x="6505575" y="5676900"/>
          <p14:tracePt t="44254" x="6619875" y="5676900"/>
          <p14:tracePt t="44271" x="6796088" y="5676900"/>
          <p14:tracePt t="44287" x="6938963" y="5672138"/>
          <p14:tracePt t="44289" x="7067550" y="5653088"/>
          <p14:tracePt t="44304" x="7219950" y="5643563"/>
          <p14:tracePt t="44321" x="7353300" y="5614988"/>
          <p14:tracePt t="44337" x="7381875" y="5605463"/>
          <p14:tracePt t="44354" x="7396163" y="5600700"/>
          <p14:tracePt t="44426" x="7396163" y="5595938"/>
          <p14:tracePt t="44612" x="7391400" y="5595938"/>
          <p14:tracePt t="44622" x="7381875" y="5595938"/>
          <p14:tracePt t="44638" x="7377113" y="5595938"/>
          <p14:tracePt t="44642" x="7372350" y="5595938"/>
          <p14:tracePt t="44654" x="7367588" y="5595938"/>
          <p14:tracePt t="44678" x="7362825" y="5595938"/>
          <p14:tracePt t="44783" x="7372350" y="5595938"/>
          <p14:tracePt t="44788" x="7396163" y="5586413"/>
          <p14:tracePt t="44804" x="7419975" y="5581650"/>
          <p14:tracePt t="44821" x="7424738" y="5576888"/>
          <p14:tracePt t="44825" x="7424738" y="5543550"/>
          <p14:tracePt t="44838" x="7405688" y="5495925"/>
          <p14:tracePt t="44854" x="7329488" y="5381625"/>
          <p14:tracePt t="44857" x="7277100" y="5314950"/>
          <p14:tracePt t="44871" x="7143750" y="5172075"/>
          <p14:tracePt t="44888" x="6891338" y="4867275"/>
          <p14:tracePt t="44904" x="6700838" y="4652963"/>
          <p14:tracePt t="44922" x="6572250" y="4452938"/>
          <p14:tracePt t="44926" x="6491288" y="4310063"/>
          <p14:tracePt t="44938" x="6448425" y="4219575"/>
          <p14:tracePt t="44954" x="6376988" y="4033838"/>
          <p14:tracePt t="44971" x="6305550" y="3810000"/>
          <p14:tracePt t="44988" x="6253163" y="3590925"/>
          <p14:tracePt t="44991" x="6243638" y="3529013"/>
          <p14:tracePt t="45005" x="6234113" y="3476625"/>
          <p14:tracePt t="45021" x="6234113" y="3471863"/>
          <p14:tracePt t="45024" x="6234113" y="3467100"/>
          <p14:tracePt t="45064" x="6229350" y="3462338"/>
          <p14:tracePt t="45078" x="6229350" y="3457575"/>
          <p14:tracePt t="45082" x="6224588" y="3448050"/>
          <p14:tracePt t="45090" x="6224588" y="3443288"/>
          <p14:tracePt t="45177" x="6229350" y="3443288"/>
          <p14:tracePt t="45186" x="6234113" y="3443288"/>
          <p14:tracePt t="45196" x="6253163" y="3457575"/>
          <p14:tracePt t="45204" x="6305550" y="3490913"/>
          <p14:tracePt t="45221" x="6410325" y="3567113"/>
          <p14:tracePt t="45239" x="6481763" y="3624263"/>
          <p14:tracePt t="45255" x="6500813" y="3648075"/>
          <p14:tracePt t="45271" x="6500813" y="3652838"/>
          <p14:tracePt t="45288" x="6500813" y="3676650"/>
          <p14:tracePt t="45304" x="6500813" y="3724275"/>
          <p14:tracePt t="45321" x="6500813" y="3771900"/>
          <p14:tracePt t="45338" x="6500813" y="3776663"/>
          <p14:tracePt t="45354" x="6486525" y="3795713"/>
          <p14:tracePt t="45371" x="6453188" y="3805238"/>
          <p14:tracePt t="45388" x="6338888" y="3843338"/>
          <p14:tracePt t="45404" x="6276975" y="3852863"/>
          <p14:tracePt t="45440" x="6272213" y="3852863"/>
          <p14:tracePt t="45454" x="6262688" y="3852863"/>
          <p14:tracePt t="45471" x="6057900" y="3724275"/>
          <p14:tracePt t="45488" x="5962650" y="3671888"/>
          <p14:tracePt t="45490" x="5795963" y="3529013"/>
          <p14:tracePt t="45504" x="5710238" y="3433763"/>
          <p14:tracePt t="45521" x="5514975" y="3209925"/>
          <p14:tracePt t="45538" x="5472113" y="3133725"/>
          <p14:tracePt t="45555" x="5472113" y="3067050"/>
          <p14:tracePt t="45571" x="5500688" y="2971800"/>
          <p14:tracePt t="45588" x="5614988" y="2819400"/>
          <p14:tracePt t="45605" x="5843588" y="2647950"/>
          <p14:tracePt t="45621" x="6053138" y="2562225"/>
          <p14:tracePt t="45638" x="6315075" y="2495550"/>
          <p14:tracePt t="45654" x="6819900" y="2395538"/>
          <p14:tracePt t="45671" x="7100888" y="2347913"/>
          <p14:tracePt t="45688" x="7243763" y="2338388"/>
          <p14:tracePt t="45704" x="7267575" y="2338388"/>
          <p14:tracePt t="45732" x="7267575" y="2343150"/>
          <p14:tracePt t="45741" x="7277100" y="2381250"/>
          <p14:tracePt t="45754" x="7305675" y="2433638"/>
          <p14:tracePt t="45771" x="7324725" y="2705100"/>
          <p14:tracePt t="45788" x="7324725" y="2809875"/>
          <p14:tracePt t="45805" x="7310438" y="2862263"/>
          <p14:tracePt t="45821" x="7262813" y="2962275"/>
          <p14:tracePt t="45838" x="7177088" y="3067050"/>
          <p14:tracePt t="45841" x="7143750" y="3090863"/>
          <p14:tracePt t="45855" x="7100888" y="3128963"/>
          <p14:tracePt t="45871" x="7058025" y="3157538"/>
          <p14:tracePt t="45888" x="6958013" y="3200400"/>
          <p14:tracePt t="45905" x="6843713" y="3257550"/>
          <p14:tracePt t="45921" x="6743700" y="3290888"/>
          <p14:tracePt t="45939" x="6619875" y="3333750"/>
          <p14:tracePt t="45955" x="6596063" y="3338513"/>
          <p14:tracePt t="45971" x="6548438" y="3348038"/>
          <p14:tracePt t="45988" x="6538913" y="3352800"/>
          <p14:tracePt t="46005" x="6524625" y="3352800"/>
          <p14:tracePt t="46021" x="6519863" y="3357563"/>
          <p14:tracePt t="46038" x="6515100" y="3390900"/>
          <p14:tracePt t="46055" x="6515100" y="3524250"/>
          <p14:tracePt t="46072" x="6529388" y="3743325"/>
          <p14:tracePt t="46088" x="6557963" y="3900488"/>
          <p14:tracePt t="46105" x="6619875" y="4048125"/>
          <p14:tracePt t="46107" x="6686550" y="4186238"/>
          <p14:tracePt t="46121" x="6734175" y="4243388"/>
          <p14:tracePt t="46138" x="6805613" y="4314825"/>
          <p14:tracePt t="46155" x="6848475" y="4343400"/>
          <p14:tracePt t="46171" x="6943725" y="4376738"/>
          <p14:tracePt t="46174" x="6986588" y="4395788"/>
          <p14:tracePt t="46188" x="7043738" y="4414838"/>
          <p14:tracePt t="46205" x="7277100" y="4462463"/>
          <p14:tracePt t="46221" x="7553325" y="4443413"/>
          <p14:tracePt t="46238" x="7658100" y="4424363"/>
          <p14:tracePt t="46240" x="7762875" y="4395788"/>
          <p14:tracePt t="46255" x="7958138" y="4319588"/>
          <p14:tracePt t="46272" x="8172450" y="4214813"/>
          <p14:tracePt t="46288" x="8267700" y="4129088"/>
          <p14:tracePt t="46305" x="8324850" y="4029075"/>
          <p14:tracePt t="46322" x="8353425" y="3886200"/>
          <p14:tracePt t="46339" x="8358188" y="3848100"/>
          <p14:tracePt t="46343" x="8358188" y="3843338"/>
          <p14:tracePt t="46494" x="8358188" y="3838575"/>
          <p14:tracePt t="46504" x="8358188" y="3819525"/>
          <p14:tracePt t="46514" x="8358188" y="3771900"/>
          <p14:tracePt t="46522" x="8334375" y="3705225"/>
          <p14:tracePt t="46538" x="8267700" y="3590925"/>
          <p14:tracePt t="46555" x="8177213" y="3519488"/>
          <p14:tracePt t="46572" x="8062913" y="3452813"/>
          <p14:tracePt t="46588" x="7862888" y="3386138"/>
          <p14:tracePt t="46605" x="7734300" y="3367088"/>
          <p14:tracePt t="46622" x="7577138" y="3395663"/>
          <p14:tracePt t="46638" x="7448550" y="3529013"/>
          <p14:tracePt t="46655" x="7324725" y="3690938"/>
          <p14:tracePt t="46672" x="7243763" y="3829050"/>
          <p14:tracePt t="46675" x="7224713" y="3910013"/>
          <p14:tracePt t="46688" x="7215188" y="3938588"/>
          <p14:tracePt t="46705" x="7215188" y="4019550"/>
          <p14:tracePt t="46722" x="7219950" y="4086225"/>
          <p14:tracePt t="46738" x="7234238" y="4181475"/>
          <p14:tracePt t="46741" x="7253288" y="4214813"/>
          <p14:tracePt t="46755" x="7281863" y="4276725"/>
          <p14:tracePt t="46772" x="7339013" y="4386263"/>
          <p14:tracePt t="46788" x="7367588" y="4433888"/>
          <p14:tracePt t="46805" x="7491413" y="4614863"/>
          <p14:tracePt t="46822" x="7591425" y="4743450"/>
          <p14:tracePt t="46838" x="7724775" y="4876800"/>
          <p14:tracePt t="46855" x="7824788" y="4943475"/>
          <p14:tracePt t="46872" x="7972425" y="5000625"/>
          <p14:tracePt t="46888" x="8105775" y="5019675"/>
          <p14:tracePt t="46905" x="8181975" y="5019675"/>
          <p14:tracePt t="46922" x="8262938" y="4962525"/>
          <p14:tracePt t="46938" x="8296275" y="4838700"/>
          <p14:tracePt t="46955" x="8310563" y="4586288"/>
          <p14:tracePt t="46972" x="8301038" y="4214813"/>
          <p14:tracePt t="46988" x="8248650" y="3981450"/>
          <p14:tracePt t="47005" x="8162925" y="3781425"/>
          <p14:tracePt t="47022" x="8086725" y="3643313"/>
          <p14:tracePt t="47038" x="7977188" y="3538538"/>
          <p14:tracePt t="47055" x="7900988" y="3500438"/>
          <p14:tracePt t="47073" x="7867650" y="3495675"/>
          <p14:tracePt t="47089" x="7820025" y="3519488"/>
          <p14:tracePt t="47105" x="7753350" y="3548063"/>
          <p14:tracePt t="47122" x="7729538" y="3562350"/>
          <p14:tracePt t="47139" x="7715250" y="3567113"/>
          <p14:tracePt t="47232" x="7715250" y="3571875"/>
          <p14:tracePt t="47792" x="7710488" y="3571875"/>
          <p14:tracePt t="47808" x="7705725" y="3571875"/>
          <p14:tracePt t="47822" x="7700963" y="3571875"/>
          <p14:tracePt t="47828" x="7696200" y="3571875"/>
          <p14:tracePt t="47839" x="7667625" y="3581400"/>
          <p14:tracePt t="47855" x="7600950" y="3586163"/>
          <p14:tracePt t="47872" x="7510463" y="3595688"/>
          <p14:tracePt t="47889" x="7429500" y="3614738"/>
          <p14:tracePt t="47906" x="7358063" y="3638550"/>
          <p14:tracePt t="47922" x="7315200" y="3643313"/>
          <p14:tracePt t="47924" x="7310438" y="3648075"/>
          <p14:tracePt t="47984" x="7310438" y="3652838"/>
          <p14:tracePt t="47990" x="7305675" y="3652838"/>
          <p14:tracePt t="48004" x="7300913" y="3652838"/>
          <p14:tracePt t="48015" x="7300913" y="3657600"/>
          <p14:tracePt t="48022" x="7296150" y="3657600"/>
          <p14:tracePt t="48039" x="7296150" y="3667125"/>
          <p14:tracePt t="48056" x="7286625" y="3667125"/>
          <p14:tracePt t="48876" x="7291388" y="3667125"/>
          <p14:tracePt t="48889" x="7310438" y="3643313"/>
          <p14:tracePt t="48898" x="7339013" y="3586163"/>
          <p14:tracePt t="48906" x="7367588" y="3519488"/>
          <p14:tracePt t="48923" x="7491413" y="3286125"/>
          <p14:tracePt t="48939" x="7591425" y="3119438"/>
          <p14:tracePt t="48956" x="7691438" y="2981325"/>
          <p14:tracePt t="48973" x="7781925" y="2852738"/>
          <p14:tracePt t="48989" x="7820025" y="2786063"/>
          <p14:tracePt t="49006" x="7843838" y="2743200"/>
          <p14:tracePt t="49008" x="7848600" y="2728913"/>
          <p14:tracePt t="49023" x="7862888" y="2709863"/>
          <p14:tracePt t="49137" x="7862888" y="2705100"/>
          <p14:tracePt t="49156" x="7862888" y="2700338"/>
          <p14:tracePt t="49161" x="7867650" y="2695575"/>
          <p14:tracePt t="49173" x="7872413" y="2690813"/>
          <p14:tracePt t="49256" x="7872413" y="2686050"/>
          <p14:tracePt t="50466" x="7872413" y="2695575"/>
          <p14:tracePt t="50472" x="7862888" y="2719388"/>
          <p14:tracePt t="50483" x="7848600" y="2747963"/>
          <p14:tracePt t="50490" x="7829550" y="2790825"/>
          <p14:tracePt t="50507" x="7786688" y="2881313"/>
          <p14:tracePt t="50523" x="7758113" y="2933700"/>
          <p14:tracePt t="50540" x="7753350" y="2943225"/>
          <p14:tracePt t="50556" x="7748588" y="2947988"/>
          <p14:tracePt t="50573" x="7748588" y="2952750"/>
          <p14:tracePt t="50590" x="7734300" y="2971800"/>
          <p14:tracePt t="50607" x="7710488" y="3033713"/>
          <p14:tracePt t="50623" x="7681913" y="3086100"/>
          <p14:tracePt t="50640" x="7662863" y="3133725"/>
          <p14:tracePt t="50656" x="7629525" y="3190875"/>
          <p14:tracePt t="50673" x="7581900" y="3262313"/>
          <p14:tracePt t="50690" x="7486650" y="3409950"/>
          <p14:tracePt t="50706" x="7453313" y="3457575"/>
          <p14:tracePt t="50723" x="7381875" y="3595688"/>
          <p14:tracePt t="50726" x="7334250" y="3652838"/>
          <p14:tracePt t="50740" x="7281863" y="3733800"/>
          <p14:tracePt t="50757" x="7162800" y="3881438"/>
          <p14:tracePt t="50773" x="7091363" y="3952875"/>
          <p14:tracePt t="50790" x="7058025" y="3986213"/>
          <p14:tracePt t="50793" x="7024688" y="4014788"/>
          <p14:tracePt t="50808" x="6972300" y="4043363"/>
          <p14:tracePt t="50823" x="6953250" y="4052888"/>
          <p14:tracePt t="50840" x="6948488" y="4052888"/>
          <p14:tracePt t="50882" x="6948488" y="4062413"/>
          <p14:tracePt t="50892" x="6934200" y="4067175"/>
          <p14:tracePt t="50902" x="6919913" y="4081463"/>
          <p14:tracePt t="50908" x="6900863" y="4095750"/>
          <p14:tracePt t="50923" x="6867525" y="4129088"/>
          <p14:tracePt t="50940" x="6843713" y="4152900"/>
          <p14:tracePt t="50957" x="6805613" y="4186238"/>
          <p14:tracePt t="50974" x="6777038" y="4205288"/>
          <p14:tracePt t="50990" x="6772275" y="4205288"/>
          <p14:tracePt t="51007" x="6772275" y="4210050"/>
          <p14:tracePt t="51296" x="6772275" y="4224338"/>
          <p14:tracePt t="51306" x="6796088" y="4252913"/>
          <p14:tracePt t="51310" x="6819900" y="4286250"/>
          <p14:tracePt t="51324" x="6843713" y="4319588"/>
          <p14:tracePt t="51340" x="6896100" y="4400550"/>
          <p14:tracePt t="51357" x="6924675" y="4452938"/>
          <p14:tracePt t="51374" x="6962775" y="4505325"/>
          <p14:tracePt t="51390" x="7015163" y="4591050"/>
          <p14:tracePt t="51393" x="7038975" y="4624388"/>
          <p14:tracePt t="51407" x="7067550" y="4667250"/>
          <p14:tracePt t="51424" x="7119938" y="4757738"/>
          <p14:tracePt t="51427" x="7158038" y="4805363"/>
          <p14:tracePt t="51440" x="7172325" y="4833938"/>
          <p14:tracePt t="51457" x="7262813" y="4972050"/>
          <p14:tracePt t="51474" x="7281863" y="5005388"/>
          <p14:tracePt t="51490" x="7291388" y="5019675"/>
          <p14:tracePt t="51494" x="7296150" y="5024438"/>
          <p14:tracePt t="51507" x="7315200" y="5043488"/>
          <p14:tracePt t="51524" x="7334250" y="5057775"/>
          <p14:tracePt t="51540" x="7343775" y="5076825"/>
          <p14:tracePt t="51557" x="7362825" y="5086350"/>
          <p14:tracePt t="51574" x="7372350" y="5100638"/>
          <p14:tracePt t="51577" x="7377113" y="5105400"/>
          <p14:tracePt t="51590" x="7391400" y="5114925"/>
          <p14:tracePt t="51607" x="7424738" y="5153025"/>
          <p14:tracePt t="51624" x="7481888" y="5210175"/>
          <p14:tracePt t="51640" x="7534275" y="5276850"/>
          <p14:tracePt t="51657" x="7610475" y="5334000"/>
          <p14:tracePt t="51661" x="7634288" y="5348288"/>
          <p14:tracePt t="51674" x="7648575" y="5362575"/>
          <p14:tracePt t="51690" x="7653338" y="5367338"/>
          <p14:tracePt t="51723" x="7658100" y="5367338"/>
          <p14:tracePt t="51729" x="7658100" y="5372100"/>
          <p14:tracePt t="51740" x="7681913" y="5386388"/>
          <p14:tracePt t="51757" x="7777163" y="5462588"/>
          <p14:tracePt t="51774" x="7858125" y="5529263"/>
          <p14:tracePt t="51790" x="7862888" y="5534025"/>
          <p14:tracePt t="51878" x="7858125" y="5534025"/>
          <p14:tracePt t="51882" x="7853363" y="5534025"/>
          <p14:tracePt t="51891" x="7848600" y="5534025"/>
          <p14:tracePt t="51907" x="7815263" y="5500688"/>
          <p14:tracePt t="51924" x="7753350" y="5429250"/>
          <p14:tracePt t="51942" x="7662863" y="5281613"/>
          <p14:tracePt t="51957" x="7534275" y="5067300"/>
          <p14:tracePt t="51975" x="7367588" y="4829175"/>
          <p14:tracePt t="51990" x="7343775" y="4800600"/>
          <p14:tracePt t="52008" x="7310438" y="4743450"/>
          <p14:tracePt t="52024" x="7253288" y="4676775"/>
          <p14:tracePt t="52041" x="7177088" y="4557713"/>
          <p14:tracePt t="52057" x="7105650" y="4476750"/>
          <p14:tracePt t="52075" x="7053263" y="4405313"/>
          <p14:tracePt t="52080" x="7005638" y="4348163"/>
          <p14:tracePt t="52091" x="6934200" y="4267200"/>
          <p14:tracePt t="52107" x="6919913" y="4252913"/>
          <p14:tracePt t="52334" x="6915150" y="4252913"/>
          <p14:tracePt t="52396" x="6910388" y="4252913"/>
          <p14:tracePt t="52437" x="6905625" y="4252913"/>
          <p14:tracePt t="52446" x="6843713" y="4229100"/>
          <p14:tracePt t="52457" x="6738938" y="4186238"/>
          <p14:tracePt t="52474" x="6357938" y="4062413"/>
          <p14:tracePt t="52476" x="6210300" y="4038600"/>
          <p14:tracePt t="52491" x="5881688" y="3967163"/>
          <p14:tracePt t="52507" x="5472113" y="3862388"/>
          <p14:tracePt t="52524" x="5357813" y="3819525"/>
          <p14:tracePt t="52541" x="5133975" y="3762375"/>
          <p14:tracePt t="52557" x="5091113" y="3752850"/>
          <p14:tracePt t="52574" x="5086350" y="3748088"/>
          <p14:tracePt t="52628" x="5081588" y="3748088"/>
          <p14:tracePt t="52637" x="5076825" y="3748088"/>
          <p14:tracePt t="52647" x="5067300" y="3748088"/>
          <p14:tracePt t="52674" x="5062538" y="3748088"/>
          <p14:tracePt t="52698" x="5053013" y="3748088"/>
          <p14:tracePt t="52703" x="5000625" y="3743325"/>
          <p14:tracePt t="52714" x="4910138" y="3719513"/>
          <p14:tracePt t="52724" x="4833938" y="3700463"/>
          <p14:tracePt t="52741" x="4714875" y="3700463"/>
          <p14:tracePt t="52757" x="4648200" y="3690938"/>
          <p14:tracePt t="52791" x="4638675" y="3690938"/>
          <p14:tracePt t="52807" x="4633913" y="3690938"/>
          <p14:tracePt t="52824" x="4629150" y="3690938"/>
          <p14:tracePt t="52926" x="4629150" y="3700463"/>
          <p14:tracePt t="52936" x="4652963" y="3719513"/>
          <p14:tracePt t="52941" x="4748213" y="3805238"/>
          <p14:tracePt t="52958" x="5257800" y="4243388"/>
          <p14:tracePt t="52974" x="5957888" y="4843463"/>
          <p14:tracePt t="52978" x="6353175" y="5162550"/>
          <p14:tracePt t="52991" x="6862763" y="5567363"/>
          <p14:tracePt t="53008" x="7019925" y="5734050"/>
          <p14:tracePt t="53024" x="7138988" y="5853113"/>
          <p14:tracePt t="53042" x="7153275" y="5872163"/>
          <p14:tracePt t="53046" x="7162800" y="5872163"/>
          <p14:tracePt t="53137" x="7158038" y="5872163"/>
          <p14:tracePt t="53151" x="7148513" y="5838825"/>
          <p14:tracePt t="53162" x="7129463" y="5781675"/>
          <p14:tracePt t="53168" x="7119938" y="5753100"/>
          <p14:tracePt t="53177" x="7115175" y="5724525"/>
          <p14:tracePt t="53191" x="7091363" y="5662613"/>
          <p14:tracePt t="53208" x="7019925" y="5524500"/>
          <p14:tracePt t="53224" x="6958013" y="5434013"/>
          <p14:tracePt t="53241" x="6743700" y="5191125"/>
          <p14:tracePt t="53258" x="6553200" y="5005388"/>
          <p14:tracePt t="53274" x="6424613" y="4876800"/>
          <p14:tracePt t="53291" x="6257925" y="4762500"/>
          <p14:tracePt t="53308" x="6096000" y="4672013"/>
          <p14:tracePt t="53324" x="6043613" y="4652963"/>
          <p14:tracePt t="53341" x="6029325" y="4652963"/>
          <p14:tracePt t="53379" x="6024563" y="4652963"/>
          <p14:tracePt t="53383" x="6005513" y="4681538"/>
          <p14:tracePt t="53394" x="5986463" y="4724400"/>
          <p14:tracePt t="53408" x="5976938" y="4791075"/>
          <p14:tracePt t="53424" x="6005513" y="5191125"/>
          <p14:tracePt t="53441" x="6048375" y="5310188"/>
          <p14:tracePt t="53458" x="6138863" y="5481638"/>
          <p14:tracePt t="53474" x="6267450" y="5576888"/>
          <p14:tracePt t="53491" x="6300788" y="5581650"/>
          <p14:tracePt t="53508" x="6334125" y="5581650"/>
          <p14:tracePt t="53525" x="6343650" y="5576888"/>
          <p14:tracePt t="53541" x="6357938" y="5534025"/>
          <p14:tracePt t="53558" x="6376988" y="5376863"/>
          <p14:tracePt t="53574" x="6376988" y="5191125"/>
          <p14:tracePt t="53591" x="6329363" y="5019675"/>
          <p14:tracePt t="53608" x="6229350" y="4876800"/>
          <p14:tracePt t="53624" x="6100763" y="4757738"/>
          <p14:tracePt t="53625" x="5938838" y="4657725"/>
          <p14:tracePt t="53641" x="5857875" y="4629150"/>
          <p14:tracePt t="53658" x="5710238" y="4576763"/>
          <p14:tracePt t="53674" x="5662613" y="4572000"/>
          <p14:tracePt t="53691" x="5614988" y="4605338"/>
          <p14:tracePt t="53708" x="5557838" y="4662488"/>
          <p14:tracePt t="53724" x="5548313" y="4691063"/>
          <p14:tracePt t="53726" x="5534025" y="4719638"/>
          <p14:tracePt t="53741" x="5510213" y="4953000"/>
          <p14:tracePt t="53758" x="5519738" y="5119688"/>
          <p14:tracePt t="53774" x="5567363" y="5276850"/>
          <p14:tracePt t="53791" x="5676900" y="5405438"/>
          <p14:tracePt t="53808" x="5829300" y="5505450"/>
          <p14:tracePt t="53825" x="6024563" y="5567363"/>
          <p14:tracePt t="53841" x="6215063" y="5567363"/>
          <p14:tracePt t="53859" x="6334125" y="5548313"/>
          <p14:tracePt t="53875" x="6353175" y="5414963"/>
          <p14:tracePt t="53891" x="6353175" y="5186363"/>
          <p14:tracePt t="53908" x="6219825" y="4752975"/>
          <p14:tracePt t="53924" x="6162675" y="4695825"/>
          <p14:tracePt t="53941" x="6081713" y="4619625"/>
          <p14:tracePt t="53958" x="5915025" y="4557713"/>
          <p14:tracePt t="53975" x="5843588" y="4543425"/>
          <p14:tracePt t="53991" x="5791200" y="4543425"/>
          <p14:tracePt t="54008" x="5772150" y="4557713"/>
          <p14:tracePt t="54025" x="5643563" y="4714875"/>
          <p14:tracePt t="54041" x="5572125" y="4867275"/>
          <p14:tracePt t="54059" x="5524500" y="5014913"/>
          <p14:tracePt t="54075" x="5529263" y="5143500"/>
          <p14:tracePt t="54091" x="5581650" y="5233988"/>
          <p14:tracePt t="54108" x="5657850" y="5291138"/>
          <p14:tracePt t="54125" x="5710238" y="5310188"/>
          <p14:tracePt t="54337" x="0" y="0"/>
        </p14:tracePtLst>
        <p14:tracePtLst>
          <p14:tracePt t="56574" x="6048375" y="4833938"/>
          <p14:tracePt t="56795" x="6048375" y="4829175"/>
          <p14:tracePt t="56806" x="6048375" y="4776788"/>
          <p14:tracePt t="56816" x="6067425" y="4672013"/>
          <p14:tracePt t="56826" x="6076950" y="4581525"/>
          <p14:tracePt t="56842" x="6115050" y="4400550"/>
          <p14:tracePt t="56859" x="6148388" y="4195763"/>
          <p14:tracePt t="56876" x="6176963" y="4038600"/>
          <p14:tracePt t="56892" x="6215063" y="3867150"/>
          <p14:tracePt t="56909" x="6243638" y="3786188"/>
          <p14:tracePt t="56926" x="6267450" y="3700463"/>
          <p14:tracePt t="56942" x="6281738" y="3652838"/>
          <p14:tracePt t="56959" x="6296025" y="3614738"/>
          <p14:tracePt t="56976" x="6310313" y="3557588"/>
          <p14:tracePt t="56993" x="6338888" y="3462338"/>
          <p14:tracePt t="57010" x="6400800" y="3314700"/>
          <p14:tracePt t="57026" x="6429375" y="3200400"/>
          <p14:tracePt t="57043" x="6472238" y="3076575"/>
          <p14:tracePt t="57059" x="6472238" y="3071813"/>
          <p14:tracePt t="57182" x="6472238" y="3076575"/>
          <p14:tracePt t="57192" x="6491288" y="3119438"/>
          <p14:tracePt t="57202" x="6605588" y="3300413"/>
          <p14:tracePt t="57209" x="6681788" y="3409950"/>
          <p14:tracePt t="57226" x="6872288" y="3633788"/>
          <p14:tracePt t="57243" x="7015163" y="3776663"/>
          <p14:tracePt t="57260" x="7186613" y="3938588"/>
          <p14:tracePt t="57263" x="7258050" y="3990975"/>
          <p14:tracePt t="57276" x="7329488" y="4048125"/>
          <p14:tracePt t="57293" x="7467600" y="4162425"/>
          <p14:tracePt t="57310" x="7567613" y="4243388"/>
          <p14:tracePt t="57326" x="7577138" y="4248150"/>
          <p14:tracePt t="57408" x="7572375" y="4248150"/>
          <p14:tracePt t="57419" x="7567613" y="4248150"/>
          <p14:tracePt t="57428" x="7562850" y="4248150"/>
          <p14:tracePt t="57443" x="7553325" y="4257675"/>
          <p14:tracePt t="57459" x="7534275" y="4257675"/>
          <p14:tracePt t="57476" x="7529513" y="4257675"/>
          <p14:tracePt t="57493" x="7519988" y="4257675"/>
          <p14:tracePt t="57509" x="7510463" y="4257675"/>
          <p14:tracePt t="57609" x="0" y="0"/>
        </p14:tracePtLst>
        <p14:tracePtLst>
          <p14:tracePt t="64768" x="7910513" y="2724150"/>
          <p14:tracePt t="64773" x="7891463" y="2714625"/>
          <p14:tracePt t="64779" x="7858125" y="2695575"/>
          <p14:tracePt t="64795" x="7820025" y="2681288"/>
          <p14:tracePt t="64812" x="7777163" y="2676525"/>
          <p14:tracePt t="64829" x="7477125" y="2605088"/>
          <p14:tracePt t="64846" x="6858000" y="2457450"/>
          <p14:tracePt t="64862" x="6543675" y="2409825"/>
          <p14:tracePt t="64879" x="6291263" y="2390775"/>
          <p14:tracePt t="64896" x="5981700" y="2381250"/>
          <p14:tracePt t="64912" x="5757863" y="2381250"/>
          <p14:tracePt t="64929" x="5514975" y="2386013"/>
          <p14:tracePt t="64946" x="5286375" y="2428875"/>
          <p14:tracePt t="64962" x="5014913" y="2552700"/>
          <p14:tracePt t="64979" x="4791075" y="2738438"/>
          <p14:tracePt t="64996" x="4657725" y="2914650"/>
          <p14:tracePt t="65012" x="4605338" y="2986088"/>
          <p14:tracePt t="65030" x="4476750" y="3181350"/>
          <p14:tracePt t="65046" x="4395788" y="3367088"/>
          <p14:tracePt t="65063" x="4300538" y="3695700"/>
          <p14:tracePt t="65079" x="4267200" y="3786188"/>
          <p14:tracePt t="65096" x="4219575" y="4095750"/>
          <p14:tracePt t="65112" x="4224338" y="4300538"/>
          <p14:tracePt t="65129" x="4276725" y="4562475"/>
          <p14:tracePt t="65146" x="4448175" y="4972050"/>
          <p14:tracePt t="65162" x="4552950" y="5172075"/>
          <p14:tracePt t="65179" x="4710113" y="5338763"/>
          <p14:tracePt t="65196" x="4929188" y="5500688"/>
          <p14:tracePt t="65212" x="5462588" y="5629275"/>
          <p14:tracePt t="65229" x="5895975" y="5672138"/>
          <p14:tracePt t="65232" x="6129338" y="5672138"/>
          <p14:tracePt t="65246" x="6391275" y="5672138"/>
          <p14:tracePt t="65262" x="7167563" y="5686425"/>
          <p14:tracePt t="65280" x="7410450" y="5686425"/>
          <p14:tracePt t="65296" x="7686675" y="5686425"/>
          <p14:tracePt t="65313" x="8410575" y="5600700"/>
          <p14:tracePt t="65329" x="8543925" y="5572125"/>
          <p14:tracePt t="65346" x="8562975" y="5557838"/>
          <p14:tracePt t="65362" x="8567738" y="5553075"/>
          <p14:tracePt t="65380" x="8601075" y="5448300"/>
          <p14:tracePt t="65396" x="8615363" y="5391150"/>
          <p14:tracePt t="65413" x="8677275" y="5143500"/>
          <p14:tracePt t="65429" x="8729663" y="4948238"/>
          <p14:tracePt t="65446" x="8758238" y="4729163"/>
          <p14:tracePt t="65463" x="8782050" y="4491038"/>
          <p14:tracePt t="65480" x="8782050" y="4181475"/>
          <p14:tracePt t="65483" x="8791575" y="4105275"/>
          <p14:tracePt t="65496" x="8791575" y="4052888"/>
          <p14:tracePt t="65513" x="8791575" y="3962400"/>
          <p14:tracePt t="65529" x="8786813" y="3867150"/>
          <p14:tracePt t="65546" x="8767763" y="3824288"/>
          <p14:tracePt t="65563" x="8739188" y="3781425"/>
          <p14:tracePt t="65579" x="8677275" y="3724275"/>
          <p14:tracePt t="65596" x="8658225" y="3714750"/>
          <p14:tracePt t="65613" x="8605838" y="3681413"/>
          <p14:tracePt t="65629" x="8501063" y="3605213"/>
          <p14:tracePt t="65646" x="8391525" y="3538538"/>
          <p14:tracePt t="65662" x="8358188" y="3514725"/>
          <p14:tracePt t="65679" x="8339138" y="3509963"/>
          <p14:tracePt t="65696" x="8243888" y="3467100"/>
          <p14:tracePt t="65712" x="8139113" y="3433763"/>
          <p14:tracePt t="65729" x="8096250" y="3409950"/>
          <p14:tracePt t="65746" x="8010525" y="3371850"/>
          <p14:tracePt t="65747" x="7967663" y="3357563"/>
          <p14:tracePt t="65763" x="7843838" y="3300413"/>
          <p14:tracePt t="65779" x="7739063" y="3233738"/>
          <p14:tracePt t="65796" x="7639050" y="3176588"/>
          <p14:tracePt t="65813" x="7524750" y="3114675"/>
          <p14:tracePt t="65829" x="7481888" y="3090863"/>
          <p14:tracePt t="65846" x="7462838" y="3081338"/>
          <p14:tracePt t="65863" x="7439025" y="3071813"/>
          <p14:tracePt t="65879" x="7434263" y="3067050"/>
          <p14:tracePt t="66010" x="0" y="0"/>
        </p14:tracePtLst>
        <p14:tracePtLst>
          <p14:tracePt t="75231" x="6686550" y="5053013"/>
          <p14:tracePt t="75406" x="6681788" y="5043488"/>
          <p14:tracePt t="75416" x="6667500" y="5029200"/>
          <p14:tracePt t="75426" x="6638925" y="5014913"/>
          <p14:tracePt t="75433" x="6624638" y="5000625"/>
          <p14:tracePt t="75450" x="6496050" y="4933950"/>
          <p14:tracePt t="75467" x="6305550" y="4852988"/>
          <p14:tracePt t="75483" x="6157913" y="4781550"/>
          <p14:tracePt t="75500" x="6048375" y="4752975"/>
          <p14:tracePt t="75517" x="6000750" y="4748213"/>
          <p14:tracePt t="75533" x="5953125" y="4748213"/>
          <p14:tracePt t="75550" x="5895975" y="4748213"/>
          <p14:tracePt t="75554" x="5872163" y="4748213"/>
          <p14:tracePt t="75567" x="5853113" y="4748213"/>
          <p14:tracePt t="75583" x="5795963" y="4786313"/>
          <p14:tracePt t="75600" x="5762625" y="4814888"/>
          <p14:tracePt t="75617" x="5705475" y="4872038"/>
          <p14:tracePt t="75620" x="5681663" y="4919663"/>
          <p14:tracePt t="75633" x="5662613" y="4962525"/>
          <p14:tracePt t="75650" x="5629275" y="5072063"/>
          <p14:tracePt t="75651" x="5610225" y="5129213"/>
          <p14:tracePt t="75667" x="5610225" y="5267325"/>
          <p14:tracePt t="75684" x="5643563" y="5448300"/>
          <p14:tracePt t="75700" x="5676900" y="5529263"/>
          <p14:tracePt t="75717" x="5791200" y="5715000"/>
          <p14:tracePt t="75733" x="5824538" y="5748338"/>
          <p14:tracePt t="75750" x="5876925" y="5772150"/>
          <p14:tracePt t="75767" x="5981700" y="5781675"/>
          <p14:tracePt t="75783" x="6062663" y="5776913"/>
          <p14:tracePt t="75800" x="6134100" y="5753100"/>
          <p14:tracePt t="75817" x="6296025" y="5648325"/>
          <p14:tracePt t="75833" x="6329363" y="5600700"/>
          <p14:tracePt t="75850" x="6410325" y="5438775"/>
          <p14:tracePt t="75867" x="6429375" y="5310188"/>
          <p14:tracePt t="75883" x="6415088" y="5105400"/>
          <p14:tracePt t="75887" x="6396038" y="5048250"/>
          <p14:tracePt t="75900" x="6367463" y="4991100"/>
          <p14:tracePt t="75917" x="6315075" y="4891088"/>
          <p14:tracePt t="75933" x="6224588" y="4767263"/>
          <p14:tracePt t="75950" x="6143625" y="4695825"/>
          <p14:tracePt t="75952" x="6110288" y="4667250"/>
          <p14:tracePt t="75967" x="6076950" y="4657725"/>
          <p14:tracePt t="76012" x="6072188" y="4657725"/>
          <p14:tracePt t="76038" x="6067425" y="4657725"/>
          <p14:tracePt t="76058" x="6062663" y="4657725"/>
          <p14:tracePt t="76064" x="6057900" y="4657725"/>
          <p14:tracePt t="76075" x="6048375" y="4657725"/>
          <p14:tracePt t="76090" x="6043613" y="4657725"/>
          <p14:tracePt t="76110" x="6043613" y="4662488"/>
          <p14:tracePt t="76321" x="0" y="0"/>
        </p14:tracePtLst>
        <p14:tracePtLst>
          <p14:tracePt t="83144" x="6596063" y="4505325"/>
          <p14:tracePt t="83167" x="6600825" y="4500563"/>
          <p14:tracePt t="83203" x="6600825" y="4491038"/>
          <p14:tracePt t="83214" x="6567488" y="4467225"/>
          <p14:tracePt t="83224" x="6543675" y="4443413"/>
          <p14:tracePt t="83236" x="6500813" y="4419600"/>
          <p14:tracePt t="83253" x="6434138" y="4367213"/>
          <p14:tracePt t="83270" x="6296025" y="4257675"/>
          <p14:tracePt t="83287" x="6243638" y="4224338"/>
          <p14:tracePt t="83303" x="6219825" y="4214813"/>
          <p14:tracePt t="83320" x="6176963" y="4200525"/>
          <p14:tracePt t="83336" x="6143625" y="4186238"/>
          <p14:tracePt t="83353" x="6091238" y="4176713"/>
          <p14:tracePt t="83370" x="6010275" y="4162425"/>
          <p14:tracePt t="83373" x="5957888" y="4162425"/>
          <p14:tracePt t="83387" x="5905500" y="4152900"/>
          <p14:tracePt t="83403" x="5800725" y="4143375"/>
          <p14:tracePt t="83420" x="5719763" y="4133850"/>
          <p14:tracePt t="83437" x="5672138" y="4133850"/>
          <p14:tracePt t="83453" x="5610225" y="4133850"/>
          <p14:tracePt t="83470" x="5572125" y="4129088"/>
          <p14:tracePt t="83486" x="5538788" y="4129088"/>
          <p14:tracePt t="83503" x="5519738" y="4129088"/>
          <p14:tracePt t="83520" x="5505450" y="4129088"/>
          <p14:tracePt t="83536" x="5472113" y="4129088"/>
          <p14:tracePt t="83553" x="5438775" y="4143375"/>
          <p14:tracePt t="83570" x="5419725" y="4157663"/>
          <p14:tracePt t="83571" x="5395913" y="4171950"/>
          <p14:tracePt t="83587" x="5372100" y="4191000"/>
          <p14:tracePt t="83603" x="5334000" y="4219575"/>
          <p14:tracePt t="83620" x="5295900" y="4271963"/>
          <p14:tracePt t="83637" x="5267325" y="4314825"/>
          <p14:tracePt t="83653" x="5253038" y="4376738"/>
          <p14:tracePt t="83670" x="5233988" y="4481513"/>
          <p14:tracePt t="83672" x="5233988" y="4524375"/>
          <p14:tracePt t="83687" x="5229225" y="4576763"/>
          <p14:tracePt t="83703" x="5229225" y="4667250"/>
          <p14:tracePt t="83721" x="5243513" y="4795838"/>
          <p14:tracePt t="83737" x="5314950" y="4962525"/>
          <p14:tracePt t="83753" x="5334000" y="4995863"/>
          <p14:tracePt t="83770" x="5410200" y="5110163"/>
          <p14:tracePt t="83787" x="5534025" y="5281613"/>
          <p14:tracePt t="83803" x="5653088" y="5414963"/>
          <p14:tracePt t="83820" x="5734050" y="5495925"/>
          <p14:tracePt t="83837" x="5767388" y="5519738"/>
          <p14:tracePt t="83839" x="5795963" y="5529263"/>
          <p14:tracePt t="83853" x="5867400" y="5557838"/>
          <p14:tracePt t="83870" x="6076950" y="5643563"/>
          <p14:tracePt t="83887" x="6319838" y="5695950"/>
          <p14:tracePt t="83903" x="6538913" y="5724525"/>
          <p14:tracePt t="83921" x="6743700" y="5719763"/>
          <p14:tracePt t="83937" x="6858000" y="5657850"/>
          <p14:tracePt t="83940" x="6905625" y="5595938"/>
          <p14:tracePt t="83953" x="6962775" y="5538788"/>
          <p14:tracePt t="83970" x="7048500" y="5376863"/>
          <p14:tracePt t="83987" x="7077075" y="5257800"/>
          <p14:tracePt t="84003" x="7077075" y="5138738"/>
          <p14:tracePt t="84007" x="7077075" y="5076825"/>
          <p14:tracePt t="84020" x="7019925" y="4891088"/>
          <p14:tracePt t="84037" x="6991350" y="4824413"/>
          <p14:tracePt t="84053" x="6915150" y="4710113"/>
          <p14:tracePt t="84070" x="6786563" y="4591050"/>
          <p14:tracePt t="84087" x="6743700" y="4567238"/>
          <p14:tracePt t="84103" x="6643688" y="4500563"/>
          <p14:tracePt t="84121" x="6543675" y="4448175"/>
          <p14:tracePt t="84137" x="6453188" y="4400550"/>
          <p14:tracePt t="84153" x="6381750" y="4386263"/>
          <p14:tracePt t="84170" x="6348413" y="4376738"/>
          <p14:tracePt t="84187" x="6343650" y="4376738"/>
          <p14:tracePt t="84203" x="6334125" y="4376738"/>
          <p14:tracePt t="84220" x="6329363" y="4376738"/>
          <p14:tracePt t="84237" x="6315075" y="4410075"/>
          <p14:tracePt t="84254" x="6315075" y="4419600"/>
          <p14:tracePt t="84288" x="6310313" y="4443413"/>
          <p14:tracePt t="84304" x="6310313" y="4529138"/>
          <p14:tracePt t="84322" x="6329363" y="4776788"/>
          <p14:tracePt t="84337" x="6362700" y="4862513"/>
          <p14:tracePt t="84355" x="6372225" y="4872038"/>
          <p14:tracePt t="84370" x="6376988" y="4872038"/>
          <p14:tracePt t="84387" x="6381750" y="4872038"/>
          <p14:tracePt t="84413" x="6386513" y="4872038"/>
          <p14:tracePt t="84439" x="6396038" y="4872038"/>
          <p14:tracePt t="84443" x="6400800" y="4872038"/>
          <p14:tracePt t="84454" x="6410325" y="4872038"/>
          <p14:tracePt t="84470" x="6438900" y="4862513"/>
          <p14:tracePt t="84487" x="6472238" y="4848225"/>
          <p14:tracePt t="84503" x="6491288" y="4838700"/>
          <p14:tracePt t="84520" x="6629400" y="4733925"/>
          <p14:tracePt t="84537" x="6834188" y="4381500"/>
          <p14:tracePt t="84553" x="6977063" y="4024313"/>
          <p14:tracePt t="84570" x="7067550" y="3752850"/>
          <p14:tracePt t="84587" x="7143750" y="3505200"/>
          <p14:tracePt t="84603" x="7186613" y="3324225"/>
          <p14:tracePt t="84620" x="7196138" y="3181350"/>
          <p14:tracePt t="84622" x="7205663" y="3105150"/>
          <p14:tracePt t="84637" x="7205663" y="3052763"/>
          <p14:tracePt t="84653" x="7205663" y="3024188"/>
          <p14:tracePt t="84733" x="7205663" y="3014663"/>
          <p14:tracePt t="84741" x="7210425" y="2976563"/>
          <p14:tracePt t="84748" x="7205663" y="2919413"/>
          <p14:tracePt t="84757" x="7200900" y="2867025"/>
          <p14:tracePt t="84770" x="7177088" y="2790825"/>
          <p14:tracePt t="84787" x="7034213" y="2428875"/>
          <p14:tracePt t="84804" x="6948488" y="2343150"/>
          <p14:tracePt t="84820" x="6786563" y="2238375"/>
          <p14:tracePt t="84822" x="6705600" y="2219325"/>
          <p14:tracePt t="84837" x="6515100" y="2219325"/>
          <p14:tracePt t="84854" x="6438900" y="2233613"/>
          <p14:tracePt t="84870" x="6267450" y="2305050"/>
          <p14:tracePt t="84887" x="5876925" y="2466975"/>
          <p14:tracePt t="84904" x="5686425" y="2614613"/>
          <p14:tracePt t="84920" x="5548313" y="2814638"/>
          <p14:tracePt t="84937" x="5462588" y="3067050"/>
          <p14:tracePt t="84954" x="5419725" y="3448050"/>
          <p14:tracePt t="84970" x="5424488" y="3581400"/>
          <p14:tracePt t="84987" x="5476875" y="3667125"/>
          <p14:tracePt t="85004" x="5581650" y="3733800"/>
          <p14:tracePt t="85020" x="5776913" y="3776663"/>
          <p14:tracePt t="85024" x="5900738" y="3776663"/>
          <p14:tracePt t="85037" x="6229350" y="3690938"/>
          <p14:tracePt t="85054" x="6562725" y="3500438"/>
          <p14:tracePt t="85070" x="6819900" y="3262313"/>
          <p14:tracePt t="85087" x="6986588" y="3043238"/>
          <p14:tracePt t="85091" x="7062788" y="2938463"/>
          <p14:tracePt t="85104" x="7119938" y="2786063"/>
          <p14:tracePt t="85121" x="7138988" y="2614613"/>
          <p14:tracePt t="85138" x="7138988" y="2600325"/>
          <p14:tracePt t="85190" x="7138988" y="2605088"/>
          <p14:tracePt t="85206" x="7134225" y="2614613"/>
          <p14:tracePt t="85215" x="7124700" y="2662238"/>
          <p14:tracePt t="85221" x="7115175" y="2743200"/>
          <p14:tracePt t="85237" x="7105650" y="2933700"/>
          <p14:tracePt t="85254" x="7105650" y="3057525"/>
          <p14:tracePt t="85256" x="7158038" y="3390900"/>
          <p14:tracePt t="85271" x="7343775" y="3895725"/>
          <p14:tracePt t="85287" x="7548563" y="4205288"/>
          <p14:tracePt t="85304" x="7634288" y="4343400"/>
          <p14:tracePt t="85321" x="7781925" y="4500563"/>
          <p14:tracePt t="85338" x="7948613" y="4667250"/>
          <p14:tracePt t="85354" x="8153400" y="4843463"/>
          <p14:tracePt t="85371" x="8305800" y="4962525"/>
          <p14:tracePt t="85387" x="8353425" y="5000625"/>
          <p14:tracePt t="85432" x="8353425" y="4948238"/>
          <p14:tracePt t="85438" x="8339138" y="4848225"/>
          <p14:tracePt t="85448" x="8339138" y="4757738"/>
          <p14:tracePt t="85458" x="8339138" y="4667250"/>
          <p14:tracePt t="85471" x="8272463" y="4381500"/>
          <p14:tracePt t="85487" x="8234363" y="4300538"/>
          <p14:tracePt t="85491" x="8181975" y="4229100"/>
          <p14:tracePt t="85504" x="8110538" y="4148138"/>
          <p14:tracePt t="85521" x="8034338" y="4100513"/>
          <p14:tracePt t="85537" x="7962900" y="4081463"/>
          <p14:tracePt t="85554" x="7805738" y="4071938"/>
          <p14:tracePt t="85571" x="7439025" y="4110038"/>
          <p14:tracePt t="85587" x="7186613" y="4205288"/>
          <p14:tracePt t="85604" x="6996113" y="4343400"/>
          <p14:tracePt t="85621" x="6829425" y="4662488"/>
          <p14:tracePt t="85637" x="6819900" y="4867275"/>
          <p14:tracePt t="85654" x="6834188" y="4957763"/>
          <p14:tracePt t="85671" x="6915150" y="5119688"/>
          <p14:tracePt t="85688" x="7138988" y="5300663"/>
          <p14:tracePt t="85690" x="7277100" y="5372100"/>
          <p14:tracePt t="85704" x="7700963" y="5438775"/>
          <p14:tracePt t="85721" x="8167688" y="5305425"/>
          <p14:tracePt t="85737" x="8724900" y="4795838"/>
          <p14:tracePt t="85755" x="8934450" y="4329113"/>
          <p14:tracePt t="85771" x="8991600" y="3862388"/>
          <p14:tracePt t="85787" x="8920163" y="3462338"/>
          <p14:tracePt t="85804" x="8829675" y="3333750"/>
          <p14:tracePt t="85821" x="8724900" y="3238500"/>
          <p14:tracePt t="85837" x="8543925" y="3209925"/>
          <p14:tracePt t="85854" x="8386763" y="3233738"/>
          <p14:tracePt t="85872" x="8239125" y="3333750"/>
          <p14:tracePt t="85888" x="7991475" y="3595688"/>
          <p14:tracePt t="85906" x="7762875" y="4057650"/>
          <p14:tracePt t="85921" x="7743825" y="4186238"/>
          <p14:tracePt t="85939" x="7734300" y="4505325"/>
          <p14:tracePt t="85954" x="7748588" y="4529138"/>
          <p14:tracePt t="85972" x="7758113" y="4529138"/>
          <p14:tracePt t="85988" x="7772400" y="4529138"/>
          <p14:tracePt t="86005" x="7815263" y="4529138"/>
          <p14:tracePt t="86021" x="7920038" y="4429125"/>
          <p14:tracePt t="86038" x="8024813" y="4229100"/>
          <p14:tracePt t="86054" x="8081963" y="3881438"/>
          <p14:tracePt t="86071" x="8081963" y="3714750"/>
          <p14:tracePt t="86088" x="8072438" y="3648075"/>
          <p14:tracePt t="86104" x="7934325" y="3548063"/>
          <p14:tracePt t="86121" x="7710488" y="3519488"/>
          <p14:tracePt t="86138" x="7643813" y="3524250"/>
          <p14:tracePt t="86155" x="7496175" y="3605213"/>
          <p14:tracePt t="86171" x="7405688" y="3729038"/>
          <p14:tracePt t="86188" x="7348538" y="3890963"/>
          <p14:tracePt t="86204" x="7329488" y="4133850"/>
          <p14:tracePt t="86221" x="7362825" y="4291013"/>
          <p14:tracePt t="86238" x="7415213" y="4400550"/>
          <p14:tracePt t="86240" x="7510463" y="4524375"/>
          <p14:tracePt t="86254" x="7791450" y="4824413"/>
          <p14:tracePt t="86271" x="8315325" y="5200650"/>
          <p14:tracePt t="86288" x="8477250" y="5272088"/>
          <p14:tracePt t="86304" x="8596313" y="5295900"/>
          <p14:tracePt t="86321" x="8620125" y="5295900"/>
          <p14:tracePt t="86442" x="8620125" y="5291138"/>
          <p14:tracePt t="86522" x="8620125" y="5286375"/>
          <p14:tracePt t="86544" x="8620125" y="5281613"/>
          <p14:tracePt t="86550" x="8620125" y="5276850"/>
          <p14:tracePt t="86641"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Unsupervised Learning – High Dimension Data</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27</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In the previous case, it was easy to plot and visualize the data because it was in two-dimensions. </a:t>
            </a:r>
          </a:p>
          <a:p>
            <a:r>
              <a:rPr lang="en-US" altLang="ko-KR" sz="2000" dirty="0" smtClean="0">
                <a:latin typeface="Calibri" panose="020F0502020204030204" pitchFamily="34" charset="0"/>
                <a:cs typeface="Calibri" panose="020F0502020204030204" pitchFamily="34" charset="0"/>
              </a:rPr>
              <a:t>In many cases, real data have very high dimensions, which makes it difficult to visualize and seek out patterns. </a:t>
            </a:r>
            <a:endParaRPr lang="en-US" altLang="ko-KR" sz="2000" dirty="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Dimensionality reduction:  goal is to simplify the data without losing too much information.  </a:t>
            </a:r>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6146" name="Picture 2" descr="Image result for dimensionality redu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961" y="2984746"/>
            <a:ext cx="3063112" cy="30806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6313333"/>
      </p:ext>
    </p:extLst>
  </p:cSld>
  <p:clrMapOvr>
    <a:masterClrMapping/>
  </p:clrMapOvr>
  <mc:AlternateContent xmlns:mc="http://schemas.openxmlformats.org/markup-compatibility/2006" xmlns:p14="http://schemas.microsoft.com/office/powerpoint/2010/main">
    <mc:Choice Requires="p14">
      <p:transition spd="slow" p14:dur="2000" advTm="62130"/>
    </mc:Choice>
    <mc:Fallback xmlns="">
      <p:transition spd="slow" advTm="62130"/>
    </mc:Fallback>
  </mc:AlternateContent>
  <p:timing>
    <p:tnLst>
      <p:par>
        <p:cTn id="1" dur="indefinite" restart="never" nodeType="tmRoot"/>
      </p:par>
    </p:tnLst>
  </p:timing>
  <p:extLst mod="1">
    <p:ext uri="{3A86A75C-4F4B-4683-9AE1-C65F6400EC91}">
      <p14:laserTraceLst xmlns:p14="http://schemas.microsoft.com/office/powerpoint/2010/main">
        <p14:tracePtLst>
          <p14:tracePt t="25825" x="776288" y="2995613"/>
          <p14:tracePt t="25891" x="795338" y="2995613"/>
          <p14:tracePt t="25900" x="838200" y="3009900"/>
          <p14:tracePt t="25905" x="904875" y="3019425"/>
          <p14:tracePt t="25914" x="971550" y="3038475"/>
          <p14:tracePt t="25929" x="1047750" y="3048000"/>
          <p14:tracePt t="25946" x="1414463" y="3067050"/>
          <p14:tracePt t="25962" x="1614488" y="3062288"/>
          <p14:tracePt t="25979" x="1728788" y="3052763"/>
          <p14:tracePt t="25980" x="1843088" y="3043238"/>
          <p14:tracePt t="25996" x="2171700" y="3033713"/>
          <p14:tracePt t="26013" x="2386013" y="3033713"/>
          <p14:tracePt t="26029" x="2552700" y="3038475"/>
          <p14:tracePt t="26046" x="2781300" y="3057525"/>
          <p14:tracePt t="26063" x="3000375" y="3071813"/>
          <p14:tracePt t="26079" x="3176588" y="3081338"/>
          <p14:tracePt t="26081" x="3228975" y="3081338"/>
          <p14:tracePt t="26096" x="3257550" y="3081338"/>
          <p14:tracePt t="26113" x="3286125" y="3081338"/>
          <p14:tracePt t="26329" x="3286125" y="3067050"/>
          <p14:tracePt t="26339" x="3286125" y="3000375"/>
          <p14:tracePt t="26346" x="3286125" y="2947988"/>
          <p14:tracePt t="26363" x="3281363" y="2852738"/>
          <p14:tracePt t="26379" x="3262313" y="2747963"/>
          <p14:tracePt t="26397" x="3238500" y="2686050"/>
          <p14:tracePt t="26413" x="3233738" y="2667000"/>
          <p14:tracePt t="26503" x="3228975" y="2667000"/>
          <p14:tracePt t="26539" x="3219450" y="2667000"/>
          <p14:tracePt t="26549" x="3214688" y="2667000"/>
          <p14:tracePt t="26558" x="3209925" y="2667000"/>
          <p14:tracePt t="26585" x="3200400" y="2667000"/>
          <p14:tracePt t="26588" x="3128963" y="2667000"/>
          <p14:tracePt t="26599" x="2990850" y="2667000"/>
          <p14:tracePt t="26613" x="2838450" y="2667000"/>
          <p14:tracePt t="26629" x="1819275" y="2638425"/>
          <p14:tracePt t="26646" x="1328738" y="2638425"/>
          <p14:tracePt t="26663" x="400050" y="2619375"/>
          <p14:tracePt t="26665" x="61913" y="2619375"/>
          <p14:tracePt t="27326" x="23813" y="3105150"/>
          <p14:tracePt t="27337" x="147638" y="3114675"/>
          <p14:tracePt t="27347" x="552450" y="3114675"/>
          <p14:tracePt t="27351" x="709613" y="3114675"/>
          <p14:tracePt t="27363" x="847725" y="3114675"/>
          <p14:tracePt t="27380" x="1071563" y="3114675"/>
          <p14:tracePt t="27396" x="1223963" y="3114675"/>
          <p14:tracePt t="27413" x="1276350" y="3114675"/>
          <p14:tracePt t="27430" x="1290638" y="3114675"/>
          <p14:tracePt t="27446" x="1295400" y="3114675"/>
          <p14:tracePt t="27592" x="1304925" y="3114675"/>
          <p14:tracePt t="27603" x="1309688" y="3114675"/>
          <p14:tracePt t="27604" x="0" y="0"/>
        </p14:tracePtLst>
        <p14:tracePtLst>
          <p14:tracePt t="45181" x="5334000" y="5233988"/>
          <p14:tracePt t="45977"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Unsupervised Learning – Anomaly Detection</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28</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Even without unlabeled data, by visualizing the data, we can see that some of them are anomalous. </a:t>
            </a:r>
          </a:p>
          <a:p>
            <a:r>
              <a:rPr lang="en-US" altLang="ko-KR" sz="2000" dirty="0" smtClean="0">
                <a:latin typeface="Calibri" panose="020F0502020204030204" pitchFamily="34" charset="0"/>
                <a:cs typeface="Calibri" panose="020F0502020204030204" pitchFamily="34" charset="0"/>
              </a:rPr>
              <a:t>As such, we can make rules to classify anomaly data versus normal data.  </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7170" name="Picture 2" descr="Image result for anomaly detection credit card fra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1618" y="2796066"/>
            <a:ext cx="4906544" cy="2759932"/>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anomaly det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00" y="2796066"/>
            <a:ext cx="4047007" cy="308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515424"/>
      </p:ext>
    </p:extLst>
  </p:cSld>
  <p:clrMapOvr>
    <a:masterClrMapping/>
  </p:clrMapOvr>
  <mc:AlternateContent xmlns:mc="http://schemas.openxmlformats.org/markup-compatibility/2006" xmlns:p14="http://schemas.microsoft.com/office/powerpoint/2010/main">
    <mc:Choice Requires="p14">
      <p:transition spd="slow" p14:dur="2000" advTm="107974"/>
    </mc:Choice>
    <mc:Fallback xmlns="">
      <p:transition spd="slow" advTm="107974"/>
    </mc:Fallback>
  </mc:AlternateContent>
  <p:timing>
    <p:tnLst>
      <p:par>
        <p:cTn id="1" dur="indefinite" restart="never" nodeType="tmRoot"/>
      </p:par>
    </p:tnLst>
  </p:timing>
  <p:extLst mod="1">
    <p:ext uri="{3A86A75C-4F4B-4683-9AE1-C65F6400EC91}">
      <p14:laserTraceLst xmlns:p14="http://schemas.microsoft.com/office/powerpoint/2010/main">
        <p14:tracePtLst>
          <p14:tracePt t="11325" x="5791200" y="785813"/>
          <p14:tracePt t="11331" x="5795963" y="785813"/>
          <p14:tracePt t="11341" x="5800725" y="790575"/>
          <p14:tracePt t="11352" x="5810250" y="795338"/>
          <p14:tracePt t="11369" x="5886450" y="838200"/>
          <p14:tracePt t="11385" x="6105525" y="947738"/>
          <p14:tracePt t="11389" x="6186488" y="976313"/>
          <p14:tracePt t="11402" x="6372225" y="1028700"/>
          <p14:tracePt t="11419" x="6562725" y="1057275"/>
          <p14:tracePt t="11436" x="6981825" y="1081088"/>
          <p14:tracePt t="11452" x="7305675" y="1095375"/>
          <p14:tracePt t="11469" x="7624763" y="1085850"/>
          <p14:tracePt t="11485" x="8039100" y="976313"/>
          <p14:tracePt t="11502" x="8201025" y="876300"/>
          <p14:tracePt t="11520" x="8248650" y="819150"/>
          <p14:tracePt t="11535" x="8262938" y="766763"/>
          <p14:tracePt t="11552" x="8262938" y="700088"/>
          <p14:tracePt t="11569" x="8239125" y="638175"/>
          <p14:tracePt t="11572" x="8215313" y="595313"/>
          <p14:tracePt t="11586" x="8134350" y="523875"/>
          <p14:tracePt t="11602" x="8077200" y="495300"/>
          <p14:tracePt t="11619" x="7915275" y="447675"/>
          <p14:tracePt t="11635" x="7677150" y="414338"/>
          <p14:tracePt t="11652" x="7143750" y="381000"/>
          <p14:tracePt t="11669" x="6862763" y="371475"/>
          <p14:tracePt t="11685" x="6505575" y="371475"/>
          <p14:tracePt t="11702" x="6272213" y="404813"/>
          <p14:tracePt t="11720" x="6076950" y="457200"/>
          <p14:tracePt t="11724" x="5962650" y="490538"/>
          <p14:tracePt t="11735" x="5848350" y="509588"/>
          <p14:tracePt t="11752" x="5505450" y="609600"/>
          <p14:tracePt t="11769" x="5295900" y="671513"/>
          <p14:tracePt t="11785" x="5100638" y="723900"/>
          <p14:tracePt t="11802" x="4876800" y="776288"/>
          <p14:tracePt t="11819" x="4791075" y="819150"/>
          <p14:tracePt t="11835" x="4752975" y="842963"/>
          <p14:tracePt t="11852" x="4748213" y="847725"/>
          <p14:tracePt t="11869" x="4748213" y="852488"/>
          <p14:tracePt t="12197" x="0" y="0"/>
        </p14:tracePtLst>
        <p14:tracePtLst>
          <p14:tracePt t="24007" x="7710488" y="3224213"/>
          <p14:tracePt t="24013" x="7710488" y="3219450"/>
          <p14:tracePt t="24069" x="7705725" y="3219450"/>
          <p14:tracePt t="24093" x="7700963" y="3219450"/>
          <p14:tracePt t="24103" x="7686675" y="3214688"/>
          <p14:tracePt t="24109" x="7677150" y="3205163"/>
          <p14:tracePt t="24124" x="7605713" y="3190875"/>
          <p14:tracePt t="24140" x="7419975" y="3128963"/>
          <p14:tracePt t="24157" x="7315200" y="3109913"/>
          <p14:tracePt t="24174" x="7043738" y="3052763"/>
          <p14:tracePt t="24190" x="6381750" y="2971800"/>
          <p14:tracePt t="24207" x="6081713" y="2962275"/>
          <p14:tracePt t="24224" x="5791200" y="2962275"/>
          <p14:tracePt t="24241" x="5510213" y="2952750"/>
          <p14:tracePt t="24257" x="5200650" y="2952750"/>
          <p14:tracePt t="24274" x="5043488" y="2957513"/>
          <p14:tracePt t="24290" x="4924425" y="2971800"/>
          <p14:tracePt t="24308" x="4848225" y="3028950"/>
          <p14:tracePt t="24324" x="4800600" y="3081338"/>
          <p14:tracePt t="24341" x="4762500" y="3128963"/>
          <p14:tracePt t="24357" x="4667250" y="3233738"/>
          <p14:tracePt t="24374" x="4624388" y="3319463"/>
          <p14:tracePt t="24390" x="4567238" y="3486150"/>
          <p14:tracePt t="24407" x="4543425" y="3581400"/>
          <p14:tracePt t="24424" x="4533900" y="3624263"/>
          <p14:tracePt t="24441" x="4533900" y="3800475"/>
          <p14:tracePt t="24457" x="4562475" y="4010025"/>
          <p14:tracePt t="24474" x="4600575" y="4167188"/>
          <p14:tracePt t="24490" x="4633913" y="4238625"/>
          <p14:tracePt t="24507" x="4667250" y="4314825"/>
          <p14:tracePt t="24524" x="4695825" y="4367213"/>
          <p14:tracePt t="24540" x="4733925" y="4429125"/>
          <p14:tracePt t="24557" x="4829175" y="4533900"/>
          <p14:tracePt t="24574" x="4948238" y="4667250"/>
          <p14:tracePt t="24591" x="5091113" y="4795838"/>
          <p14:tracePt t="24593" x="5162550" y="4857750"/>
          <p14:tracePt t="24607" x="5338763" y="4972050"/>
          <p14:tracePt t="24624" x="5410200" y="5024438"/>
          <p14:tracePt t="24641" x="5610225" y="5138738"/>
          <p14:tracePt t="24643" x="5681663" y="5176838"/>
          <p14:tracePt t="24657" x="5738813" y="5219700"/>
          <p14:tracePt t="24674" x="5886450" y="5286375"/>
          <p14:tracePt t="24690" x="6086475" y="5381625"/>
          <p14:tracePt t="24707" x="6257925" y="5443538"/>
          <p14:tracePt t="24708" x="6338888" y="5462588"/>
          <p14:tracePt t="24724" x="6496050" y="5491163"/>
          <p14:tracePt t="24740" x="6686550" y="5510213"/>
          <p14:tracePt t="24757" x="6829425" y="5510213"/>
          <p14:tracePt t="24774" x="6967538" y="5519738"/>
          <p14:tracePt t="24791" x="7134225" y="5519738"/>
          <p14:tracePt t="24807" x="7248525" y="5519738"/>
          <p14:tracePt t="24824" x="7377113" y="5519738"/>
          <p14:tracePt t="24842" x="7519988" y="5505450"/>
          <p14:tracePt t="24857" x="7620000" y="5472113"/>
          <p14:tracePt t="24874" x="7720013" y="5414963"/>
          <p14:tracePt t="24876" x="7777163" y="5386388"/>
          <p14:tracePt t="24890" x="7843838" y="5357813"/>
          <p14:tracePt t="24907" x="7972425" y="5267325"/>
          <p14:tracePt t="24924" x="8091488" y="5148263"/>
          <p14:tracePt t="24940" x="8220075" y="5019675"/>
          <p14:tracePt t="24957" x="8343900" y="4862513"/>
          <p14:tracePt t="24974" x="8453438" y="4729163"/>
          <p14:tracePt t="24991" x="8505825" y="4648200"/>
          <p14:tracePt t="25007" x="8553450" y="4529138"/>
          <p14:tracePt t="25024" x="8572500" y="4433888"/>
          <p14:tracePt t="25040" x="8586788" y="4348163"/>
          <p14:tracePt t="25057" x="8596313" y="4243388"/>
          <p14:tracePt t="25074" x="8596313" y="4138613"/>
          <p14:tracePt t="25090" x="8582025" y="4057650"/>
          <p14:tracePt t="25107" x="8567738" y="3962400"/>
          <p14:tracePt t="25124" x="8548688" y="3905250"/>
          <p14:tracePt t="25141" x="8529638" y="3862388"/>
          <p14:tracePt t="25143" x="8520113" y="3838575"/>
          <p14:tracePt t="25157" x="8505825" y="3790950"/>
          <p14:tracePt t="25174" x="8467725" y="3705225"/>
          <p14:tracePt t="25191" x="8448675" y="3671888"/>
          <p14:tracePt t="25207" x="8401050" y="3619500"/>
          <p14:tracePt t="25224" x="8372475" y="3590925"/>
          <p14:tracePt t="25241" x="8358188" y="3576638"/>
          <p14:tracePt t="25243" x="8339138" y="3557588"/>
          <p14:tracePt t="25257" x="8301038" y="3524250"/>
          <p14:tracePt t="25274" x="8272463" y="3495675"/>
          <p14:tracePt t="25291" x="8243888" y="3476625"/>
          <p14:tracePt t="25307" x="8201025" y="3462338"/>
          <p14:tracePt t="25310" x="8186738" y="3448050"/>
          <p14:tracePt t="25324" x="8158163" y="3443288"/>
          <p14:tracePt t="25341" x="8077200" y="3419475"/>
          <p14:tracePt t="25358" x="8053388" y="3409950"/>
          <p14:tracePt t="25374" x="8024813" y="3400425"/>
          <p14:tracePt t="25391" x="7986713" y="3390900"/>
          <p14:tracePt t="25407" x="7934325" y="3376613"/>
          <p14:tracePt t="25411" x="7905750" y="3371850"/>
          <p14:tracePt t="25424" x="7877175" y="3362325"/>
          <p14:tracePt t="25441" x="7834313" y="3362325"/>
          <p14:tracePt t="25458" x="7820025" y="3362325"/>
          <p14:tracePt t="25474" x="7810500" y="3357563"/>
          <p14:tracePt t="25477" x="7805738" y="3357563"/>
          <p14:tracePt t="25515" x="7800975" y="3357563"/>
          <p14:tracePt t="25531" x="7796213" y="3357563"/>
          <p14:tracePt t="25537" x="7791450" y="3357563"/>
          <p14:tracePt t="25547" x="7786688" y="3357563"/>
          <p14:tracePt t="25558" x="7781925" y="3357563"/>
          <p14:tracePt t="25574" x="7767638" y="3357563"/>
          <p14:tracePt t="25635" x="0" y="0"/>
        </p14:tracePtLst>
        <p14:tracePtLst>
          <p14:tracePt t="78738" x="1371600" y="5934075"/>
          <p14:tracePt t="78970" x="1385888" y="5934075"/>
          <p14:tracePt t="78979" x="1404938" y="5938838"/>
          <p14:tracePt t="78985" x="1414463" y="5938838"/>
          <p14:tracePt t="78996" x="1443038" y="5938838"/>
          <p14:tracePt t="79012" x="1504950" y="5943600"/>
          <p14:tracePt t="79029" x="1562100" y="5953125"/>
          <p14:tracePt t="79046" x="1652588" y="5953125"/>
          <p14:tracePt t="79062" x="1719263" y="5953125"/>
          <p14:tracePt t="79080" x="1785938" y="5957888"/>
          <p14:tracePt t="79084" x="1814513" y="5957888"/>
          <p14:tracePt t="79096" x="1843088" y="5957888"/>
          <p14:tracePt t="79113" x="1943100" y="5957888"/>
          <p14:tracePt t="79129" x="2047875" y="5957888"/>
          <p14:tracePt t="79130" x="2095500" y="5957888"/>
          <p14:tracePt t="79146" x="2262188" y="5957888"/>
          <p14:tracePt t="79163" x="2328863" y="5957888"/>
          <p14:tracePt t="79179" x="2457450" y="5967413"/>
          <p14:tracePt t="79181" x="2509838" y="5967413"/>
          <p14:tracePt t="79196" x="2686050" y="5967413"/>
          <p14:tracePt t="79213" x="2814638" y="5967413"/>
          <p14:tracePt t="79229" x="2952750" y="5967413"/>
          <p14:tracePt t="79246" x="3071813" y="5976938"/>
          <p14:tracePt t="79263" x="3186113" y="5976938"/>
          <p14:tracePt t="79280" x="3257550" y="5986463"/>
          <p14:tracePt t="79296" x="3348038" y="5986463"/>
          <p14:tracePt t="79313" x="3500438" y="6005513"/>
          <p14:tracePt t="79329" x="3609975" y="6015038"/>
          <p14:tracePt t="79346" x="3686175" y="6015038"/>
          <p14:tracePt t="79348" x="3724275" y="6015038"/>
          <p14:tracePt t="79363" x="3752850" y="6015038"/>
          <p14:tracePt t="79380" x="3833813" y="6019800"/>
          <p14:tracePt t="79396" x="3843338" y="6019800"/>
          <p14:tracePt t="79413" x="3857625" y="6019800"/>
          <p14:tracePt t="80037" x="3852863" y="6019800"/>
          <p14:tracePt t="80051" x="3843338" y="6019800"/>
          <p14:tracePt t="80063" x="3838575" y="6019800"/>
          <p14:tracePt t="80067" x="3824288" y="6019800"/>
          <p14:tracePt t="80080" x="3786188" y="6019800"/>
          <p14:tracePt t="80096" x="3619500" y="6034088"/>
          <p14:tracePt t="80113" x="3467100" y="6043613"/>
          <p14:tracePt t="80130" x="3262313" y="6053138"/>
          <p14:tracePt t="80146" x="3009900" y="6067425"/>
          <p14:tracePt t="80163" x="2381250" y="6067425"/>
          <p14:tracePt t="80180" x="2009775" y="6076950"/>
          <p14:tracePt t="80196" x="1838325" y="6057900"/>
          <p14:tracePt t="80198" x="1500188" y="6043613"/>
          <p14:tracePt t="80213" x="1152525" y="6029325"/>
          <p14:tracePt t="80230" x="833438" y="6019800"/>
          <p14:tracePt t="80246" x="485775" y="6005513"/>
          <p14:tracePt t="80263" x="9525" y="6005513"/>
          <p14:tracePt t="80799" x="47625" y="5248275"/>
          <p14:tracePt t="80808" x="261938" y="5314950"/>
          <p14:tracePt t="80814" x="352425" y="5357813"/>
          <p14:tracePt t="80830" x="404813" y="5386388"/>
          <p14:tracePt t="80846" x="409575" y="5386388"/>
          <p14:tracePt t="81011" x="404813" y="5386388"/>
          <p14:tracePt t="81028" x="395288" y="5386388"/>
          <p14:tracePt t="81037" x="390525" y="5386388"/>
          <p14:tracePt t="81048" x="385763" y="5376863"/>
          <p14:tracePt t="81063" x="338138" y="5305425"/>
          <p14:tracePt t="81081" x="314325" y="5272088"/>
          <p14:tracePt t="81097" x="314325" y="5253038"/>
          <p14:tracePt t="81113" x="309563" y="5243513"/>
          <p14:tracePt t="81130" x="295275" y="5162550"/>
          <p14:tracePt t="81147" x="290513" y="5110163"/>
          <p14:tracePt t="81163" x="290513" y="5081588"/>
          <p14:tracePt t="81180" x="280988" y="5033963"/>
          <p14:tracePt t="81182" x="276225" y="5005388"/>
          <p14:tracePt t="81197" x="233363" y="4848225"/>
          <p14:tracePt t="81213" x="200025" y="4733925"/>
          <p14:tracePt t="81230" x="180975" y="4667250"/>
          <p14:tracePt t="81247" x="142875" y="4548188"/>
          <p14:tracePt t="81249" x="133350" y="4481513"/>
          <p14:tracePt t="81263" x="123825" y="4314825"/>
          <p14:tracePt t="81280" x="123825" y="4224338"/>
          <p14:tracePt t="81297" x="123825" y="4157663"/>
          <p14:tracePt t="81314" x="123825" y="4100513"/>
          <p14:tracePt t="81318" x="123825" y="4062413"/>
          <p14:tracePt t="81330" x="123825" y="4024313"/>
          <p14:tracePt t="81347" x="114300" y="3919538"/>
          <p14:tracePt t="81363" x="114300" y="3867150"/>
          <p14:tracePt t="81380" x="114300" y="3852863"/>
          <p14:tracePt t="81465" x="123825" y="3852863"/>
          <p14:tracePt t="81475" x="123825" y="3857625"/>
          <p14:tracePt t="81485" x="123825" y="3881438"/>
          <p14:tracePt t="81497" x="128588" y="3929063"/>
          <p14:tracePt t="81514" x="147638" y="4176713"/>
          <p14:tracePt t="81530" x="185738" y="4514850"/>
          <p14:tracePt t="81547" x="219075" y="4843463"/>
          <p14:tracePt t="81563" x="228600" y="4972050"/>
          <p14:tracePt t="81580" x="252413" y="5253038"/>
          <p14:tracePt t="81597" x="252413" y="5329238"/>
          <p14:tracePt t="81613" x="257175" y="5391150"/>
          <p14:tracePt t="81630" x="257175" y="5467350"/>
          <p14:tracePt t="81647" x="266700" y="5500688"/>
          <p14:tracePt t="81664" x="266700" y="5524500"/>
          <p14:tracePt t="81680" x="266700" y="5534025"/>
          <p14:tracePt t="81682" x="266700" y="5538788"/>
          <p14:tracePt t="81697" x="266700" y="5543550"/>
          <p14:tracePt t="81769" x="266700" y="5548313"/>
          <p14:tracePt t="81774" x="266700" y="5562600"/>
          <p14:tracePt t="81783" x="271463" y="5567363"/>
          <p14:tracePt t="81797" x="271463" y="5572125"/>
          <p14:tracePt t="81814" x="285750" y="5576888"/>
          <p14:tracePt t="81830" x="304800" y="5576888"/>
          <p14:tracePt t="81847" x="452438" y="5576888"/>
          <p14:tracePt t="81849" x="566738" y="5576888"/>
          <p14:tracePt t="81864" x="862013" y="5572125"/>
          <p14:tracePt t="81880" x="1357313" y="5495925"/>
          <p14:tracePt t="81897" x="2081213" y="5291138"/>
          <p14:tracePt t="81914" x="2705100" y="5091113"/>
          <p14:tracePt t="81930" x="3081338" y="4957763"/>
          <p14:tracePt t="81947" x="3309938" y="4872038"/>
          <p14:tracePt t="81964" x="3457575" y="4795838"/>
          <p14:tracePt t="81980" x="3562350" y="4733925"/>
          <p14:tracePt t="81984" x="3567113" y="4729163"/>
          <p14:tracePt t="81997" x="3571875" y="4729163"/>
          <p14:tracePt t="82278" x="3567113" y="4729163"/>
          <p14:tracePt t="82283" x="3552825" y="4729163"/>
          <p14:tracePt t="82297" x="3548063" y="4729163"/>
          <p14:tracePt t="82314" x="3509963" y="4738688"/>
          <p14:tracePt t="82330" x="3481388" y="4743450"/>
          <p14:tracePt t="82347" x="3348038" y="4772025"/>
          <p14:tracePt t="82364" x="2967038" y="4824413"/>
          <p14:tracePt t="82380" x="2733675" y="4857750"/>
          <p14:tracePt t="82397" x="2705100" y="4867275"/>
          <p14:tracePt t="82445" x="2709863" y="4867275"/>
          <p14:tracePt t="82451" x="2719388" y="4867275"/>
          <p14:tracePt t="82465" x="2738438" y="4862513"/>
          <p14:tracePt t="82481" x="2776538" y="4848225"/>
          <p14:tracePt t="82498" x="2857500" y="4791075"/>
          <p14:tracePt t="82514" x="3005138" y="4614863"/>
          <p14:tracePt t="82531" x="3095625" y="4467225"/>
          <p14:tracePt t="82547" x="3205163" y="4233863"/>
          <p14:tracePt t="82564" x="3248025" y="4152900"/>
          <p14:tracePt t="82581" x="3295650" y="3995738"/>
          <p14:tracePt t="82599" x="3314700" y="3833813"/>
          <p14:tracePt t="82614" x="3324225" y="3743325"/>
          <p14:tracePt t="82632" x="3324225" y="3652838"/>
          <p14:tracePt t="82647" x="3319463" y="3624263"/>
          <p14:tracePt t="82665" x="3309938" y="3562350"/>
          <p14:tracePt t="82681" x="3300413" y="3557588"/>
          <p14:tracePt t="82697" x="3295650" y="3548063"/>
          <p14:tracePt t="82714" x="3267075" y="3519488"/>
          <p14:tracePt t="82732" x="3205163" y="3471863"/>
          <p14:tracePt t="82736" x="3162300" y="3452813"/>
          <p14:tracePt t="82747" x="3105150" y="3424238"/>
          <p14:tracePt t="82764" x="2971800" y="3395663"/>
          <p14:tracePt t="82781" x="2819400" y="3395663"/>
          <p14:tracePt t="82798" x="2614613" y="3405188"/>
          <p14:tracePt t="82814" x="2390775" y="3452813"/>
          <p14:tracePt t="82831" x="2257425" y="3500438"/>
          <p14:tracePt t="82847" x="2105025" y="3557588"/>
          <p14:tracePt t="82864" x="1928813" y="3652838"/>
          <p14:tracePt t="82881" x="1638300" y="3819525"/>
          <p14:tracePt t="82897" x="1438275" y="3967163"/>
          <p14:tracePt t="82914" x="1295400" y="4076700"/>
          <p14:tracePt t="82931" x="1152525" y="4210050"/>
          <p14:tracePt t="82947" x="1009650" y="4395788"/>
          <p14:tracePt t="82964" x="947738" y="4495800"/>
          <p14:tracePt t="82981" x="919163" y="4567238"/>
          <p14:tracePt t="82997" x="919163" y="4648200"/>
          <p14:tracePt t="83014" x="919163" y="4686300"/>
          <p14:tracePt t="83031" x="923925" y="4733925"/>
          <p14:tracePt t="83047" x="966788" y="4814888"/>
          <p14:tracePt t="83064" x="1014413" y="4876800"/>
          <p14:tracePt t="83081" x="1062038" y="4933950"/>
          <p14:tracePt t="83097" x="1104900" y="4962525"/>
          <p14:tracePt t="83098" x="1119188" y="4967288"/>
          <p14:tracePt t="83114" x="1176338" y="4976813"/>
          <p14:tracePt t="83131" x="1228725" y="4986338"/>
          <p14:tracePt t="83147" x="1471613" y="5019675"/>
          <p14:tracePt t="83164" x="1824038" y="5019675"/>
          <p14:tracePt t="83181" x="2090738" y="5000625"/>
          <p14:tracePt t="83197" x="2505075" y="4891088"/>
          <p14:tracePt t="83214" x="2757488" y="4795838"/>
          <p14:tracePt t="83231" x="3009900" y="4686300"/>
          <p14:tracePt t="83234" x="3119438" y="4619625"/>
          <p14:tracePt t="83248" x="3281363" y="4491038"/>
          <p14:tracePt t="83264" x="3424238" y="4371975"/>
          <p14:tracePt t="83281" x="3538538" y="4205288"/>
          <p14:tracePt t="83298" x="3643313" y="4005263"/>
          <p14:tracePt t="83300" x="3671888" y="3948113"/>
          <p14:tracePt t="83314" x="3709988" y="3852863"/>
          <p14:tracePt t="83331" x="3719513" y="3810000"/>
          <p14:tracePt t="83348" x="3724275" y="3714750"/>
          <p14:tracePt t="83364" x="3724275" y="3648075"/>
          <p14:tracePt t="83366" x="3724275" y="3619500"/>
          <p14:tracePt t="83381" x="3724275" y="3609975"/>
          <p14:tracePt t="83398" x="3724275" y="3590925"/>
          <p14:tracePt t="83414" x="3724275" y="3581400"/>
          <p14:tracePt t="83431" x="3719513" y="3581400"/>
          <p14:tracePt t="83434" x="3719513" y="3576638"/>
          <p14:tracePt t="83448" x="3695700" y="3557588"/>
          <p14:tracePt t="83465" x="3652838" y="3529013"/>
          <p14:tracePt t="83481" x="3581400" y="3514725"/>
          <p14:tracePt t="83498" x="3462338" y="3505200"/>
          <p14:tracePt t="83514" x="3262313" y="3505200"/>
          <p14:tracePt t="83531" x="3033713" y="3509963"/>
          <p14:tracePt t="83533" x="2919413" y="3519488"/>
          <p14:tracePt t="83548" x="2800350" y="3552825"/>
          <p14:tracePt t="83564" x="2524125" y="3629025"/>
          <p14:tracePt t="83581" x="2328863" y="3733800"/>
          <p14:tracePt t="83598" x="1976438" y="4005263"/>
          <p14:tracePt t="83614" x="1752600" y="4186238"/>
          <p14:tracePt t="83631" x="1666875" y="4281488"/>
          <p14:tracePt t="83634" x="1571625" y="4367213"/>
          <p14:tracePt t="83648" x="1476375" y="4452938"/>
          <p14:tracePt t="83664" x="1204913" y="4743450"/>
          <p14:tracePt t="83681" x="1114425" y="4891088"/>
          <p14:tracePt t="83698" x="1038225" y="5019675"/>
          <p14:tracePt t="83714" x="1004888" y="5095875"/>
          <p14:tracePt t="83731" x="1004888" y="5105400"/>
          <p14:tracePt t="83753" x="1004888" y="5110163"/>
          <p14:tracePt t="83764" x="1004888" y="5114925"/>
          <p14:tracePt t="83781" x="1014413" y="5138738"/>
          <p14:tracePt t="83798" x="1028700" y="5195888"/>
          <p14:tracePt t="83814" x="1038225" y="5219700"/>
          <p14:tracePt t="83831" x="1052513" y="5238750"/>
          <p14:tracePt t="83848" x="1062038" y="5262563"/>
          <p14:tracePt t="83864" x="1081088" y="5281613"/>
          <p14:tracePt t="83881" x="1090613" y="5281613"/>
          <p14:tracePt t="83898" x="1095375" y="5286375"/>
          <p14:tracePt t="83914" x="1104900" y="5286375"/>
          <p14:tracePt t="83931" x="1143000" y="5286375"/>
          <p14:tracePt t="83948" x="1166813" y="5295900"/>
          <p14:tracePt t="83965" x="1195388" y="5295900"/>
          <p14:tracePt t="83981" x="1243013" y="5286375"/>
          <p14:tracePt t="83998" x="1281113" y="5267325"/>
          <p14:tracePt t="84014" x="1462088" y="5172075"/>
          <p14:tracePt t="84031" x="1628775" y="5062538"/>
          <p14:tracePt t="84048" x="1795463" y="4924425"/>
          <p14:tracePt t="84064" x="1985963" y="4776788"/>
          <p14:tracePt t="84081" x="2162175" y="4610100"/>
          <p14:tracePt t="84098" x="2343150" y="4438650"/>
          <p14:tracePt t="84114" x="2509838" y="4271963"/>
          <p14:tracePt t="84131" x="2647950" y="4119563"/>
          <p14:tracePt t="84148" x="2752725" y="3986213"/>
          <p14:tracePt t="84164" x="2795588" y="3933825"/>
          <p14:tracePt t="84182" x="2805113" y="3905250"/>
          <p14:tracePt t="84474" x="0" y="0"/>
        </p14:tracePtLst>
        <p14:tracePtLst>
          <p14:tracePt t="86572" x="3009900" y="3433763"/>
          <p14:tracePt t="86685" x="3005138" y="3433763"/>
          <p14:tracePt t="86692" x="3000375" y="3433763"/>
          <p14:tracePt t="86701" x="2995613" y="3433763"/>
          <p14:tracePt t="86716" x="2981325" y="3433763"/>
          <p14:tracePt t="86732" x="2976563" y="3433763"/>
          <p14:tracePt t="86749" x="2952750" y="3433763"/>
          <p14:tracePt t="86766" x="2843213" y="3438525"/>
          <p14:tracePt t="86782" x="2762250" y="3452813"/>
          <p14:tracePt t="86799" x="2690813" y="3471863"/>
          <p14:tracePt t="86816" x="2605088" y="3486150"/>
          <p14:tracePt t="86832" x="2533650" y="3505200"/>
          <p14:tracePt t="86849" x="2433638" y="3548063"/>
          <p14:tracePt t="86866" x="2295525" y="3619500"/>
          <p14:tracePt t="86882" x="2157413" y="3705225"/>
          <p14:tracePt t="86899" x="2028825" y="3805238"/>
          <p14:tracePt t="86902" x="1971675" y="3843338"/>
          <p14:tracePt t="86916" x="1914525" y="3881438"/>
          <p14:tracePt t="86932" x="1824038" y="3957638"/>
          <p14:tracePt t="86949" x="1743075" y="4038600"/>
          <p14:tracePt t="86966" x="1647825" y="4129088"/>
          <p14:tracePt t="86969" x="1614488" y="4152900"/>
          <p14:tracePt t="86982" x="1557338" y="4205288"/>
          <p14:tracePt t="86999" x="1524000" y="4233863"/>
          <p14:tracePt t="87016" x="1457325" y="4295775"/>
          <p14:tracePt t="87032" x="1390650" y="4357688"/>
          <p14:tracePt t="87034" x="1385888" y="4362450"/>
          <p14:tracePt t="87049" x="1381125" y="4362450"/>
          <p14:tracePt t="87134" x="1385888" y="4362450"/>
          <p14:tracePt t="87140" x="1390650" y="4362450"/>
          <p14:tracePt t="87150" x="1395413" y="4362450"/>
          <p14:tracePt t="87166" x="1400175" y="4357688"/>
          <p14:tracePt t="87182" x="1390650" y="4262438"/>
          <p14:tracePt t="87199" x="1381125" y="4205288"/>
          <p14:tracePt t="87203" x="1371600" y="4167188"/>
          <p14:tracePt t="87216" x="1343025" y="4057650"/>
          <p14:tracePt t="87232" x="1309688" y="3957638"/>
          <p14:tracePt t="87249" x="1295400" y="3919538"/>
          <p14:tracePt t="87266" x="1285875" y="3886200"/>
          <p14:tracePt t="87282" x="1281113" y="3867150"/>
          <p14:tracePt t="87299" x="1276350" y="3848100"/>
          <p14:tracePt t="87301" x="1276350" y="3843338"/>
          <p14:tracePt t="87316" x="1271588" y="3833813"/>
          <p14:tracePt t="87332" x="1271588" y="3824288"/>
          <p14:tracePt t="87349" x="1257300" y="3795713"/>
          <p14:tracePt t="87366" x="1243013" y="3733800"/>
          <p14:tracePt t="87384" x="1228725" y="3652838"/>
          <p14:tracePt t="87399" x="1223963" y="3629025"/>
          <p14:tracePt t="87417" x="1214438" y="3605213"/>
          <p14:tracePt t="87432" x="1214438" y="3600450"/>
          <p14:tracePt t="87457" x="1214438" y="3595688"/>
          <p14:tracePt t="87469" x="1214438" y="3590925"/>
          <p14:tracePt t="87482" x="1214438" y="3581400"/>
          <p14:tracePt t="87499" x="1214438" y="3576638"/>
          <p14:tracePt t="87539" x="1214438" y="3571875"/>
          <p14:tracePt t="87550" x="1214438" y="3567113"/>
          <p14:tracePt t="87552" x="1214438" y="3557588"/>
          <p14:tracePt t="87566" x="1214438" y="3552825"/>
          <p14:tracePt t="87583" x="1214438" y="3519488"/>
          <p14:tracePt t="87599" x="1214438" y="3509963"/>
          <p14:tracePt t="87616" x="1219200" y="3500438"/>
          <p14:tracePt t="87633" x="1219200" y="3495675"/>
          <p14:tracePt t="87659" x="1219200" y="3490913"/>
          <p14:tracePt t="87669" x="1223963" y="3490913"/>
          <p14:tracePt t="87683" x="1223963" y="3486150"/>
          <p14:tracePt t="90146" x="1223963" y="3490913"/>
          <p14:tracePt t="90150" x="1223963" y="3514725"/>
          <p14:tracePt t="90160" x="1223963" y="3524250"/>
          <p14:tracePt t="90171" x="1223963" y="3538538"/>
          <p14:tracePt t="90184" x="1223963" y="3548063"/>
          <p14:tracePt t="90200" x="1219200" y="3648075"/>
          <p14:tracePt t="90217" x="1209675" y="3752850"/>
          <p14:tracePt t="90234" x="1209675" y="3867150"/>
          <p14:tracePt t="90250" x="1200150" y="3981450"/>
          <p14:tracePt t="90267" x="1190625" y="4114800"/>
          <p14:tracePt t="90284" x="1190625" y="4195763"/>
          <p14:tracePt t="90300" x="1190625" y="4276725"/>
          <p14:tracePt t="90317" x="1185863" y="4314825"/>
          <p14:tracePt t="90334" x="1181100" y="4329113"/>
          <p14:tracePt t="90350" x="1181100" y="4333875"/>
          <p14:tracePt t="90450" x="1171575" y="4333875"/>
          <p14:tracePt t="90884" x="1176338" y="4324350"/>
          <p14:tracePt t="90887" x="1219200" y="4271963"/>
          <p14:tracePt t="90901" x="1285875" y="4224338"/>
          <p14:tracePt t="90917" x="1428750" y="4124325"/>
          <p14:tracePt t="90934" x="1624013" y="3990975"/>
          <p14:tracePt t="90951" x="1800225" y="3890963"/>
          <p14:tracePt t="90953" x="1895475" y="3824288"/>
          <p14:tracePt t="90967" x="1990725" y="3762375"/>
          <p14:tracePt t="90984" x="2195513" y="3652838"/>
          <p14:tracePt t="91001" x="2295525" y="3590925"/>
          <p14:tracePt t="91017" x="2352675" y="3571875"/>
          <p14:tracePt t="91018" x="2395538" y="3543300"/>
          <p14:tracePt t="91034" x="2543175" y="3495675"/>
          <p14:tracePt t="91050" x="2667000" y="3457575"/>
          <p14:tracePt t="91067" x="2824163" y="3400425"/>
          <p14:tracePt t="91084" x="3024188" y="3324225"/>
          <p14:tracePt t="91101" x="3205163" y="3252788"/>
          <p14:tracePt t="91117" x="3376613" y="3205163"/>
          <p14:tracePt t="91134" x="3476625" y="3176588"/>
          <p14:tracePt t="91151" x="3581400" y="3152775"/>
          <p14:tracePt t="91167" x="3648075" y="3128963"/>
          <p14:tracePt t="91184" x="3671888" y="3128963"/>
          <p14:tracePt t="91203" x="3676650" y="3128963"/>
          <p14:tracePt t="91223" x="3681413" y="3128963"/>
          <p14:tracePt t="91234" x="3695700" y="3148013"/>
          <p14:tracePt t="91251" x="3748088" y="3224213"/>
          <p14:tracePt t="91267" x="3800475" y="3324225"/>
          <p14:tracePt t="91284" x="3829050" y="3429000"/>
          <p14:tracePt t="91288" x="3838575" y="3495675"/>
          <p14:tracePt t="91301" x="3838575" y="3562350"/>
          <p14:tracePt t="91318" x="3838575" y="3690938"/>
          <p14:tracePt t="91334" x="3805238" y="3810000"/>
          <p14:tracePt t="91351" x="3762375" y="3886200"/>
          <p14:tracePt t="91353" x="3738563" y="3929063"/>
          <p14:tracePt t="91367" x="3676650" y="3981450"/>
          <p14:tracePt t="91384" x="3376613" y="4248150"/>
          <p14:tracePt t="91401" x="3281363" y="4324350"/>
          <p14:tracePt t="91418" x="3100388" y="4481513"/>
          <p14:tracePt t="91421" x="3005138" y="4567238"/>
          <p14:tracePt t="91434" x="2819400" y="4743450"/>
          <p14:tracePt t="91451" x="2667000" y="4862513"/>
          <p14:tracePt t="91467" x="2547938" y="4938713"/>
          <p14:tracePt t="91484" x="2424113" y="5029200"/>
          <p14:tracePt t="91501" x="2338388" y="5053013"/>
          <p14:tracePt t="91518" x="2266950" y="5062538"/>
          <p14:tracePt t="91534" x="2190750" y="5057775"/>
          <p14:tracePt t="91551" x="2043113" y="5010150"/>
          <p14:tracePt t="91554" x="1976438" y="5010150"/>
          <p14:tracePt t="91568" x="1924050" y="5010150"/>
          <p14:tracePt t="91584" x="1790700" y="4991100"/>
          <p14:tracePt t="91601" x="1762125" y="4986338"/>
          <p14:tracePt t="91617" x="1690688" y="4957763"/>
          <p14:tracePt t="91634" x="1633538" y="4938713"/>
          <p14:tracePt t="91651" x="1624013" y="4929188"/>
          <p14:tracePt t="91668" x="1609725" y="4924425"/>
          <p14:tracePt t="91684" x="1609725" y="4910138"/>
          <p14:tracePt t="91686" x="1609725" y="4905375"/>
          <p14:tracePt t="91701" x="1609725" y="4886325"/>
          <p14:tracePt t="91718" x="1609725" y="4876800"/>
          <p14:tracePt t="91734" x="1609725" y="4867275"/>
          <p14:tracePt t="91751" x="1609725" y="4848225"/>
          <p14:tracePt t="91768" x="1614488" y="4824413"/>
          <p14:tracePt t="91784" x="1619250" y="4776788"/>
          <p14:tracePt t="91788" x="1619250" y="4748213"/>
          <p14:tracePt t="91801" x="1638300" y="4695825"/>
          <p14:tracePt t="91818" x="1666875" y="4552950"/>
          <p14:tracePt t="91834" x="1724025" y="4405313"/>
          <p14:tracePt t="91851" x="1795463" y="4243388"/>
          <p14:tracePt t="91868" x="1862138" y="4119563"/>
          <p14:tracePt t="91884" x="1962150" y="3976688"/>
          <p14:tracePt t="91901" x="2038350" y="3886200"/>
          <p14:tracePt t="91918" x="2176463" y="3767138"/>
          <p14:tracePt t="91935" x="2252663" y="3733800"/>
          <p14:tracePt t="91951" x="2281238" y="3719513"/>
          <p14:tracePt t="91968" x="2409825" y="3686175"/>
          <p14:tracePt t="91984" x="2552700" y="3657600"/>
          <p14:tracePt t="92001" x="2681288" y="3638550"/>
          <p14:tracePt t="92018" x="2824163" y="3629025"/>
          <p14:tracePt t="92034" x="2967038" y="3619500"/>
          <p14:tracePt t="92051" x="3081338" y="3619500"/>
          <p14:tracePt t="92054" x="3124200" y="3619500"/>
          <p14:tracePt t="92068" x="3152775" y="3619500"/>
          <p14:tracePt t="92084" x="3190875" y="3609975"/>
          <p14:tracePt t="92102" x="3209925" y="3609975"/>
          <p14:tracePt t="92323" x="0" y="0"/>
        </p14:tracePtLst>
        <p14:tracePtLst>
          <p14:tracePt t="100509" x="3276600" y="3186113"/>
          <p14:tracePt t="100604" x="0" y="0"/>
        </p14:tracePtLst>
        <p14:tracePtLst>
          <p14:tracePt t="101165" x="1319213" y="3486150"/>
          <p14:tracePt t="101251" x="1314450" y="3486150"/>
          <p14:tracePt t="101261" x="1309688" y="3486150"/>
          <p14:tracePt t="101271" x="1300163" y="3486150"/>
          <p14:tracePt t="101288" x="1295400" y="3486150"/>
          <p14:tracePt t="101305" x="1285875" y="3486150"/>
          <p14:tracePt t="101322" x="1247775" y="3505200"/>
          <p14:tracePt t="101338" x="1223963" y="3524250"/>
          <p14:tracePt t="101355" x="1219200" y="3529013"/>
          <p14:tracePt t="101378" x="1219200" y="3543300"/>
          <p14:tracePt t="101388" x="1219200" y="3571875"/>
          <p14:tracePt t="101405" x="1233488" y="3605213"/>
          <p14:tracePt t="101422" x="1257300" y="3638550"/>
          <p14:tracePt t="101438" x="1257300" y="3643313"/>
          <p14:tracePt t="101455" x="1262063" y="3648075"/>
          <p14:tracePt t="101472" x="1271588" y="3648075"/>
          <p14:tracePt t="101488" x="1281113" y="3648075"/>
          <p14:tracePt t="101505" x="1295400" y="3648075"/>
          <p14:tracePt t="101522" x="1304925" y="3652838"/>
          <p14:tracePt t="101538" x="1314450" y="3652838"/>
          <p14:tracePt t="101675" x="1314450" y="3657600"/>
          <p14:tracePt t="101685" x="1319213" y="3662363"/>
          <p14:tracePt t="101695" x="1319213" y="3671888"/>
          <p14:tracePt t="101706" x="1323975" y="3671888"/>
          <p14:tracePt t="101722" x="1323975" y="3676650"/>
          <p14:tracePt t="101738" x="1323975" y="3681413"/>
          <p14:tracePt t="101801" x="1319213" y="3681413"/>
          <p14:tracePt t="101817" x="1319213" y="3686175"/>
          <p14:tracePt t="101917" x="1362075" y="3690938"/>
          <p14:tracePt t="101923" x="1466850" y="3705225"/>
          <p14:tracePt t="101933" x="1595438" y="3733800"/>
          <p14:tracePt t="101943" x="1724025" y="3757613"/>
          <p14:tracePt t="101955" x="2019300" y="3829050"/>
          <p14:tracePt t="101972" x="2609850" y="3919538"/>
          <p14:tracePt t="101988" x="2938463" y="3943350"/>
          <p14:tracePt t="102005" x="3228975" y="3957638"/>
          <p14:tracePt t="102022" x="3357563" y="3957638"/>
          <p14:tracePt t="102038" x="3414713" y="3957638"/>
          <p14:tracePt t="102055" x="3467100" y="3957638"/>
          <p14:tracePt t="102072" x="3476625" y="3957638"/>
          <p14:tracePt t="102089" x="3481388" y="3957638"/>
          <p14:tracePt t="102105" x="3486150" y="3948113"/>
          <p14:tracePt t="102122" x="3490913" y="3938588"/>
          <p14:tracePt t="102139" x="3500438" y="3914775"/>
          <p14:tracePt t="102155" x="3519488" y="3852863"/>
          <p14:tracePt t="102172" x="3529013" y="3814763"/>
          <p14:tracePt t="102175" x="3529013" y="3800475"/>
          <p14:tracePt t="102188" x="3529013" y="3781425"/>
          <p14:tracePt t="102205" x="3529013" y="3776663"/>
          <p14:tracePt t="102222" x="3529013" y="3771900"/>
          <p14:tracePt t="102239" x="3529013" y="3767138"/>
          <p14:tracePt t="102255" x="3495675" y="3738563"/>
          <p14:tracePt t="102272" x="3433763" y="3700463"/>
          <p14:tracePt t="102289" x="3371850" y="3667125"/>
          <p14:tracePt t="102305" x="3328988" y="3662363"/>
          <p14:tracePt t="102322" x="3281363" y="3652838"/>
          <p14:tracePt t="102339" x="3190875" y="3643313"/>
          <p14:tracePt t="102342" x="3133725" y="3633788"/>
          <p14:tracePt t="102355" x="3095625" y="3633788"/>
          <p14:tracePt t="102372" x="3019425" y="3633788"/>
          <p14:tracePt t="102389" x="2924175" y="3638550"/>
          <p14:tracePt t="102405" x="2805113" y="3667125"/>
          <p14:tracePt t="102409" x="2738438" y="3676650"/>
          <p14:tracePt t="102422" x="2671763" y="3695700"/>
          <p14:tracePt t="102439" x="2462213" y="3743325"/>
          <p14:tracePt t="102455" x="2386013" y="3767138"/>
          <p14:tracePt t="102472" x="2314575" y="3790950"/>
          <p14:tracePt t="102489" x="2257425" y="3819525"/>
          <p14:tracePt t="102505" x="2138363" y="3881438"/>
          <p14:tracePt t="102510" x="2119313" y="3895725"/>
          <p14:tracePt t="102522" x="2085975" y="3910013"/>
          <p14:tracePt t="102538" x="2000250" y="3962400"/>
          <p14:tracePt t="102555" x="1943100" y="4010025"/>
          <p14:tracePt t="102572" x="1876425" y="4057650"/>
          <p14:tracePt t="102588" x="1785938" y="4143375"/>
          <p14:tracePt t="102605" x="1714500" y="4214813"/>
          <p14:tracePt t="102622" x="1633538" y="4305300"/>
          <p14:tracePt t="102640" x="1485900" y="4471988"/>
          <p14:tracePt t="102655" x="1452563" y="4505325"/>
          <p14:tracePt t="102672" x="1362075" y="4638675"/>
          <p14:tracePt t="102689" x="1323975" y="4695825"/>
          <p14:tracePt t="102705" x="1219200" y="4919663"/>
          <p14:tracePt t="102708" x="1204913" y="4943475"/>
          <p14:tracePt t="102722" x="1162050" y="5005388"/>
          <p14:tracePt t="102739" x="1147763" y="5048250"/>
          <p14:tracePt t="102755" x="1147763" y="5067300"/>
          <p14:tracePt t="102772" x="1147763" y="5157788"/>
          <p14:tracePt t="102789" x="1166813" y="5210175"/>
          <p14:tracePt t="102806" x="1181100" y="5219700"/>
          <p14:tracePt t="102822" x="1190625" y="5224463"/>
          <p14:tracePt t="102839" x="1195388" y="5224463"/>
          <p14:tracePt t="102842" x="1214438" y="5233988"/>
          <p14:tracePt t="102856" x="1271588" y="5233988"/>
          <p14:tracePt t="102872" x="1347788" y="5238750"/>
          <p14:tracePt t="102889" x="1428750" y="5238750"/>
          <p14:tracePt t="102905" x="1585913" y="5186363"/>
          <p14:tracePt t="102922" x="1895475" y="5067300"/>
          <p14:tracePt t="102939" x="2138363" y="4948238"/>
          <p14:tracePt t="102942" x="2252663" y="4895850"/>
          <p14:tracePt t="102956" x="2376488" y="4829175"/>
          <p14:tracePt t="102972" x="2695575" y="4667250"/>
          <p14:tracePt t="102989" x="2895600" y="4529138"/>
          <p14:tracePt t="103006" x="3114675" y="4362450"/>
          <p14:tracePt t="103022" x="3505200" y="4038600"/>
          <p14:tracePt t="103039" x="3662363" y="3881438"/>
          <p14:tracePt t="103055" x="3781425" y="3752850"/>
          <p14:tracePt t="103072" x="3867150" y="3662363"/>
          <p14:tracePt t="103089" x="3876675" y="3648075"/>
          <p14:tracePt t="103105" x="3886200" y="3629025"/>
          <p14:tracePt t="103122" x="3890963" y="3609975"/>
          <p14:tracePt t="103139" x="3890963" y="3605213"/>
          <p14:tracePt t="103179" x="3890963" y="3600450"/>
          <p14:tracePt t="103527"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Unsupervised Learning – Types of Algorithms</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29</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Types of unsupervised learning</a:t>
            </a:r>
          </a:p>
          <a:p>
            <a:pPr lvl="1"/>
            <a:r>
              <a:rPr lang="en-US" altLang="ko-KR" sz="1700" dirty="0" smtClean="0">
                <a:latin typeface="Calibri" panose="020F0502020204030204" pitchFamily="34" charset="0"/>
                <a:cs typeface="Calibri" panose="020F0502020204030204" pitchFamily="34" charset="0"/>
              </a:rPr>
              <a:t>Clustering</a:t>
            </a:r>
          </a:p>
          <a:p>
            <a:pPr lvl="1"/>
            <a:r>
              <a:rPr lang="en-US" altLang="ko-KR" sz="1700" dirty="0" smtClean="0">
                <a:latin typeface="Calibri" panose="020F0502020204030204" pitchFamily="34" charset="0"/>
                <a:cs typeface="Calibri" panose="020F0502020204030204" pitchFamily="34" charset="0"/>
              </a:rPr>
              <a:t>Anomaly detection and novelty detection</a:t>
            </a:r>
          </a:p>
          <a:p>
            <a:pPr lvl="1"/>
            <a:r>
              <a:rPr lang="en-US" altLang="ko-KR" sz="1700" dirty="0" smtClean="0">
                <a:latin typeface="Calibri" panose="020F0502020204030204" pitchFamily="34" charset="0"/>
                <a:cs typeface="Calibri" panose="020F0502020204030204" pitchFamily="34" charset="0"/>
              </a:rPr>
              <a:t>Visualization and dimensionality reduction</a:t>
            </a:r>
          </a:p>
          <a:p>
            <a:pPr lvl="1"/>
            <a:r>
              <a:rPr lang="en-US" altLang="ko-KR" sz="1700" dirty="0" smtClean="0">
                <a:latin typeface="Calibri" panose="020F0502020204030204" pitchFamily="34" charset="0"/>
                <a:cs typeface="Calibri" panose="020F0502020204030204" pitchFamily="34" charset="0"/>
              </a:rPr>
              <a:t>Association rule learning</a:t>
            </a:r>
          </a:p>
          <a:p>
            <a:pPr lvl="1"/>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08946259"/>
      </p:ext>
    </p:extLst>
  </p:cSld>
  <p:clrMapOvr>
    <a:masterClrMapping/>
  </p:clrMapOvr>
  <mc:AlternateContent xmlns:mc="http://schemas.openxmlformats.org/markup-compatibility/2006" xmlns:p14="http://schemas.microsoft.com/office/powerpoint/2010/main">
    <mc:Choice Requires="p14">
      <p:transition spd="slow" p14:dur="2000" advTm="12407"/>
    </mc:Choice>
    <mc:Fallback xmlns="">
      <p:transition spd="slow" advTm="12407"/>
    </mc:Fallback>
  </mc:AlternateContent>
  <p:timing>
    <p:tnLst>
      <p:par>
        <p:cTn id="1" dur="indefinite" restart="never" nodeType="tmRoot"/>
      </p:par>
    </p:tnLst>
  </p:timing>
  <p:extLst mod="1">
    <p:ext uri="{3A86A75C-4F4B-4683-9AE1-C65F6400EC91}">
      <p14:laserTraceLst xmlns:p14="http://schemas.microsoft.com/office/powerpoint/2010/main">
        <p14:tracePtLst>
          <p14:tracePt t="6914" x="1052513" y="2214563"/>
          <p14:tracePt t="7100" x="1071563" y="2214563"/>
          <p14:tracePt t="7104" x="1119188" y="2214563"/>
          <p14:tracePt t="7120" x="1262063" y="2214563"/>
          <p14:tracePt t="7136" x="1347788" y="2214563"/>
          <p14:tracePt t="7153" x="1666875" y="2214563"/>
          <p14:tracePt t="7170" x="2105025" y="2219325"/>
          <p14:tracePt t="7186" x="2547938" y="2219325"/>
          <p14:tracePt t="7203" x="2824163" y="2228850"/>
          <p14:tracePt t="7220" x="3090863" y="2228850"/>
          <p14:tracePt t="7236" x="3400425" y="2238375"/>
          <p14:tracePt t="7253" x="3581400" y="2247900"/>
          <p14:tracePt t="7270" x="3795713" y="2257425"/>
          <p14:tracePt t="7286" x="3962400" y="2266950"/>
          <p14:tracePt t="7305" x="4105275" y="2266950"/>
          <p14:tracePt t="7320" x="4295775" y="2276475"/>
          <p14:tracePt t="7337" x="4424363" y="2286000"/>
          <p14:tracePt t="7353" x="4519613" y="2295525"/>
          <p14:tracePt t="7370" x="4595813" y="2295525"/>
          <p14:tracePt t="7386" x="4643438" y="2295525"/>
          <p14:tracePt t="7403" x="4700588" y="2295525"/>
          <p14:tracePt t="7420" x="4805363" y="2305050"/>
          <p14:tracePt t="7437" x="4881563" y="2305050"/>
          <p14:tracePt t="7438" x="4905375" y="2314575"/>
          <p14:tracePt t="7453" x="4933950" y="2314575"/>
          <p14:tracePt t="7470" x="4943475" y="2314575"/>
          <p14:tracePt t="7472" x="4948238" y="2314575"/>
          <p14:tracePt t="8778"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pPr>
              <a:defRPr/>
            </a:pPr>
            <a:fld id="{3850345A-1D96-42EE-B598-5ADBF25B71C7}" type="slidenum">
              <a:rPr lang="en-US" altLang="ko-KR" smtClean="0">
                <a:latin typeface="Calibri" panose="020F0502020204030204" pitchFamily="34" charset="0"/>
                <a:cs typeface="Calibri" panose="020F0502020204030204" pitchFamily="34" charset="0"/>
              </a:rPr>
              <a:pPr>
                <a:defRPr/>
              </a:pPr>
              <a:t>3</a:t>
            </a:fld>
            <a:endParaRPr lang="en-US" altLang="ko-KR" dirty="0">
              <a:latin typeface="Calibri" panose="020F0502020204030204" pitchFamily="34" charset="0"/>
              <a:cs typeface="Calibri" panose="020F0502020204030204" pitchFamily="34" charset="0"/>
            </a:endParaRPr>
          </a:p>
        </p:txBody>
      </p:sp>
      <p:sp>
        <p:nvSpPr>
          <p:cNvPr id="12" name="Rectangle 2"/>
          <p:cNvSpPr>
            <a:spLocks noGrp="1" noChangeArrowheads="1"/>
          </p:cNvSpPr>
          <p:nvPr>
            <p:ph type="title" sz="quarter"/>
          </p:nvPr>
        </p:nvSpPr>
        <p:spPr>
          <a:xfrm>
            <a:off x="0" y="10952"/>
            <a:ext cx="9144000" cy="971550"/>
          </a:xfrm>
        </p:spPr>
        <p:txBody>
          <a:bodyPr/>
          <a:lstStyle/>
          <a:p>
            <a:pPr algn="ctr" eaLnBrk="1" hangingPunct="1"/>
            <a: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t>KAIST Molecular Simulation Lab</a:t>
            </a:r>
            <a:b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br>
            <a: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t>(</a:t>
            </a:r>
            <a:r>
              <a:rPr lang="en-US" altLang="ko-KR" b="1" u="sng" dirty="0" smtClean="0">
                <a:solidFill>
                  <a:schemeClr val="tx1"/>
                </a:solidFill>
                <a:latin typeface="Calibri" panose="020F0502020204030204" pitchFamily="34" charset="0"/>
                <a:ea typeface="Dotum" pitchFamily="34" charset="-127"/>
                <a:cs typeface="Calibri" panose="020F0502020204030204" pitchFamily="34" charset="0"/>
              </a:rPr>
              <a:t>molsim.kaist.ac.kr</a:t>
            </a:r>
            <a:r>
              <a:rPr lang="en-US" altLang="ko-KR" b="1" dirty="0" smtClean="0">
                <a:solidFill>
                  <a:schemeClr val="tx1"/>
                </a:solidFill>
                <a:latin typeface="Calibri" panose="020F0502020204030204" pitchFamily="34" charset="0"/>
                <a:ea typeface="Dotum" pitchFamily="34" charset="-127"/>
                <a:cs typeface="Calibri" panose="020F0502020204030204" pitchFamily="34" charset="0"/>
              </a:rPr>
              <a:t>)</a:t>
            </a:r>
          </a:p>
        </p:txBody>
      </p:sp>
      <p:sp>
        <p:nvSpPr>
          <p:cNvPr id="7" name="Slide Number Placeholder 1"/>
          <p:cNvSpPr txBox="1">
            <a:spLocks/>
          </p:cNvSpPr>
          <p:nvPr/>
        </p:nvSpPr>
        <p:spPr>
          <a:xfrm>
            <a:off x="612775" y="6356350"/>
            <a:ext cx="1981200" cy="366713"/>
          </a:xfrm>
          <a:prstGeom prst="rect">
            <a:avLst/>
          </a:prstGeom>
        </p:spPr>
        <p:txBody>
          <a:bodyPr vert="horz" wrap="square" lIns="91440" tIns="45720" rIns="91440" bIns="45720" numCol="1" anchor="t" anchorCtr="0" compatLnSpc="1">
            <a:prstTxWarp prst="textNoShape">
              <a:avLst/>
            </a:prstTxWarp>
          </a:bodyPr>
          <a:lstStyle>
            <a:defPPr>
              <a:defRPr lang="en-US"/>
            </a:defPPr>
            <a:lvl1pPr algn="l" rtl="0" fontAlgn="base">
              <a:spcBef>
                <a:spcPct val="0"/>
              </a:spcBef>
              <a:spcAft>
                <a:spcPct val="0"/>
              </a:spcAft>
              <a:defRPr sz="1400" kern="1200" smtClean="0">
                <a:solidFill>
                  <a:schemeClr val="tx2"/>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pPr>
              <a:defRPr/>
            </a:pPr>
            <a:fld id="{3850345A-1D96-42EE-B598-5ADBF25B71C7}" type="slidenum">
              <a:rPr lang="en-US" altLang="ko-KR" smtClean="0">
                <a:latin typeface="Calibri" panose="020F0502020204030204" pitchFamily="34" charset="0"/>
                <a:cs typeface="Calibri" panose="020F0502020204030204" pitchFamily="34" charset="0"/>
              </a:rPr>
              <a:pPr>
                <a:defRPr/>
              </a:pPr>
              <a:t>3</a:t>
            </a:fld>
            <a:endParaRPr lang="en-US" altLang="ko-KR" dirty="0">
              <a:latin typeface="Calibri" panose="020F0502020204030204" pitchFamily="34" charset="0"/>
              <a:cs typeface="Calibri" panose="020F0502020204030204" pitchFamily="34" charset="0"/>
            </a:endParaRPr>
          </a:p>
        </p:txBody>
      </p:sp>
      <p:sp>
        <p:nvSpPr>
          <p:cNvPr id="9" name="Rectangle 2"/>
          <p:cNvSpPr/>
          <p:nvPr/>
        </p:nvSpPr>
        <p:spPr>
          <a:xfrm>
            <a:off x="5065104" y="1049410"/>
            <a:ext cx="6016818" cy="338554"/>
          </a:xfrm>
          <a:prstGeom prst="rect">
            <a:avLst/>
          </a:prstGeom>
        </p:spPr>
        <p:txBody>
          <a:bodyPr wrap="square">
            <a:spAutoFit/>
          </a:bodyPr>
          <a:lstStyle/>
          <a:p>
            <a:r>
              <a:rPr lang="en-US" sz="1600" b="1" dirty="0">
                <a:latin typeface="Calibri" panose="020F0502020204030204" pitchFamily="34" charset="0"/>
                <a:cs typeface="Calibri" panose="020F0502020204030204" pitchFamily="34" charset="0"/>
              </a:rPr>
              <a:t>2</a:t>
            </a:r>
            <a:r>
              <a:rPr lang="en-US" sz="1600" b="1" dirty="0" smtClean="0">
                <a:latin typeface="Calibri" panose="020F0502020204030204" pitchFamily="34" charset="0"/>
                <a:cs typeface="Calibri" panose="020F0502020204030204" pitchFamily="34" charset="0"/>
              </a:rPr>
              <a:t>. </a:t>
            </a:r>
            <a:r>
              <a:rPr lang="en-US" sz="1600" b="1" u="sng" dirty="0" smtClean="0">
                <a:latin typeface="Calibri" panose="020F0502020204030204" pitchFamily="34" charset="0"/>
                <a:cs typeface="Calibri" panose="020F0502020204030204" pitchFamily="34" charset="0"/>
              </a:rPr>
              <a:t>Next-generation Materials Genome</a:t>
            </a:r>
            <a:endParaRPr lang="en-US" sz="1600" u="sng" dirty="0">
              <a:latin typeface="Calibri" panose="020F0502020204030204" pitchFamily="34" charset="0"/>
              <a:cs typeface="Calibri" panose="020F0502020204030204" pitchFamily="34" charset="0"/>
            </a:endParaRPr>
          </a:p>
        </p:txBody>
      </p:sp>
      <p:sp>
        <p:nvSpPr>
          <p:cNvPr id="11" name="Rectangle 25"/>
          <p:cNvSpPr/>
          <p:nvPr/>
        </p:nvSpPr>
        <p:spPr>
          <a:xfrm>
            <a:off x="69349" y="3520541"/>
            <a:ext cx="4572000" cy="338554"/>
          </a:xfrm>
          <a:prstGeom prst="rect">
            <a:avLst/>
          </a:prstGeom>
        </p:spPr>
        <p:txBody>
          <a:bodyPr>
            <a:spAutoFit/>
          </a:bodyPr>
          <a:lstStyle/>
          <a:p>
            <a:r>
              <a:rPr lang="en-US" sz="1600" b="1" dirty="0">
                <a:latin typeface="Calibri" panose="020F0502020204030204" pitchFamily="34" charset="0"/>
                <a:cs typeface="Calibri" panose="020F0502020204030204" pitchFamily="34" charset="0"/>
              </a:rPr>
              <a:t>3</a:t>
            </a:r>
            <a:r>
              <a:rPr lang="en-US" sz="1600" b="1" dirty="0" smtClean="0">
                <a:latin typeface="Calibri" panose="020F0502020204030204" pitchFamily="34" charset="0"/>
                <a:cs typeface="Calibri" panose="020F0502020204030204" pitchFamily="34" charset="0"/>
              </a:rPr>
              <a:t>. </a:t>
            </a:r>
            <a:r>
              <a:rPr lang="en-US" sz="1600" b="1" u="sng" dirty="0" smtClean="0">
                <a:latin typeface="Calibri" panose="020F0502020204030204" pitchFamily="34" charset="0"/>
                <a:cs typeface="Calibri" panose="020F0502020204030204" pitchFamily="34" charset="0"/>
              </a:rPr>
              <a:t>AI and </a:t>
            </a:r>
            <a:r>
              <a:rPr lang="en-US" sz="1600" b="1" u="sng" dirty="0">
                <a:latin typeface="Calibri" panose="020F0502020204030204" pitchFamily="34" charset="0"/>
                <a:cs typeface="Calibri" panose="020F0502020204030204" pitchFamily="34" charset="0"/>
              </a:rPr>
              <a:t>Machine Learning in Chemical Engineering</a:t>
            </a:r>
            <a:endParaRPr lang="en-US" sz="1600" u="sng" dirty="0">
              <a:latin typeface="Calibri" panose="020F0502020204030204" pitchFamily="34" charset="0"/>
              <a:cs typeface="Calibri" panose="020F0502020204030204" pitchFamily="34" charset="0"/>
            </a:endParaRPr>
          </a:p>
        </p:txBody>
      </p:sp>
      <p:sp>
        <p:nvSpPr>
          <p:cNvPr id="13" name="Rectangle 26"/>
          <p:cNvSpPr/>
          <p:nvPr/>
        </p:nvSpPr>
        <p:spPr>
          <a:xfrm>
            <a:off x="612775" y="1050133"/>
            <a:ext cx="4572000" cy="338554"/>
          </a:xfrm>
          <a:prstGeom prst="rect">
            <a:avLst/>
          </a:prstGeom>
        </p:spPr>
        <p:txBody>
          <a:bodyPr>
            <a:spAutoFit/>
          </a:bodyPr>
          <a:lstStyle/>
          <a:p>
            <a:r>
              <a:rPr lang="en-US" sz="1600" b="1" dirty="0">
                <a:latin typeface="Calibri" panose="020F0502020204030204" pitchFamily="34" charset="0"/>
                <a:cs typeface="Calibri" panose="020F0502020204030204" pitchFamily="34" charset="0"/>
              </a:rPr>
              <a:t>1</a:t>
            </a:r>
            <a:r>
              <a:rPr lang="en-US" sz="1600" b="1" dirty="0" smtClean="0">
                <a:latin typeface="Calibri" panose="020F0502020204030204" pitchFamily="34" charset="0"/>
                <a:cs typeface="Calibri" panose="020F0502020204030204" pitchFamily="34" charset="0"/>
              </a:rPr>
              <a:t>.</a:t>
            </a:r>
            <a:r>
              <a:rPr lang="en-US" sz="1600" b="1" dirty="0">
                <a:latin typeface="Calibri" panose="020F0502020204030204" pitchFamily="34" charset="0"/>
                <a:cs typeface="Calibri" panose="020F0502020204030204" pitchFamily="34" charset="0"/>
              </a:rPr>
              <a:t>  </a:t>
            </a:r>
            <a:r>
              <a:rPr lang="en-US" sz="1600" b="1" u="sng" dirty="0">
                <a:latin typeface="Calibri" panose="020F0502020204030204" pitchFamily="34" charset="0"/>
                <a:cs typeface="Calibri" panose="020F0502020204030204" pitchFamily="34" charset="0"/>
              </a:rPr>
              <a:t>Applications of Porous Materials</a:t>
            </a:r>
            <a:endParaRPr lang="en-US" sz="1600" u="sng" dirty="0">
              <a:latin typeface="Calibri" panose="020F0502020204030204" pitchFamily="34" charset="0"/>
              <a:cs typeface="Calibri" panose="020F0502020204030204" pitchFamily="34" charset="0"/>
            </a:endParaRPr>
          </a:p>
        </p:txBody>
      </p:sp>
      <p:sp>
        <p:nvSpPr>
          <p:cNvPr id="14" name="Rectangle 27"/>
          <p:cNvSpPr/>
          <p:nvPr/>
        </p:nvSpPr>
        <p:spPr>
          <a:xfrm>
            <a:off x="4857365" y="3526070"/>
            <a:ext cx="4572000" cy="338554"/>
          </a:xfrm>
          <a:prstGeom prst="rect">
            <a:avLst/>
          </a:prstGeom>
        </p:spPr>
        <p:txBody>
          <a:bodyPr>
            <a:spAutoFit/>
          </a:bodyPr>
          <a:lstStyle/>
          <a:p>
            <a:r>
              <a:rPr lang="en-US" sz="1600" b="1" dirty="0">
                <a:latin typeface="Calibri" panose="020F0502020204030204" pitchFamily="34" charset="0"/>
                <a:cs typeface="Calibri" panose="020F0502020204030204" pitchFamily="34" charset="0"/>
              </a:rPr>
              <a:t>4. </a:t>
            </a:r>
            <a:r>
              <a:rPr lang="en-US" sz="1600" b="1" u="sng" dirty="0">
                <a:latin typeface="Calibri" panose="020F0502020204030204" pitchFamily="34" charset="0"/>
                <a:cs typeface="Calibri" panose="020F0502020204030204" pitchFamily="34" charset="0"/>
              </a:rPr>
              <a:t>Software Development for Chemical </a:t>
            </a:r>
            <a:r>
              <a:rPr lang="en-US" sz="1600" b="1" u="sng" dirty="0" smtClean="0">
                <a:latin typeface="Calibri" panose="020F0502020204030204" pitchFamily="34" charset="0"/>
                <a:cs typeface="Calibri" panose="020F0502020204030204" pitchFamily="34" charset="0"/>
              </a:rPr>
              <a:t>Engineers</a:t>
            </a:r>
            <a:endParaRPr lang="en-US" sz="1600" u="sng" dirty="0">
              <a:latin typeface="Calibri" panose="020F0502020204030204" pitchFamily="34" charset="0"/>
              <a:cs typeface="Calibri" panose="020F0502020204030204" pitchFamily="34" charset="0"/>
            </a:endParaRPr>
          </a:p>
        </p:txBody>
      </p:sp>
      <p:pic>
        <p:nvPicPr>
          <p:cNvPr id="15" name="Picture 2" descr="http://molsim.kaist.ac.kr/_/rsrc/1566787553694/research/Figure_modifie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032" y="1454872"/>
            <a:ext cx="2592992" cy="1402205"/>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4" descr="https://89e087d3-a-62cb3a1a-s-sites.googlegroups.com/site/kaistmolsimulation/research/pic3.jpg?attachauth=ANoY7co19KMQqn9nbUFifhf9JeMMSCwyW_tZmW1Awcw95v4dycGwe6x_Duu0GOYcI71AFDFXrExJXMgkGvu9yr0Hdprvkmo8_LEwAb4R2F7505EE-t06qtDFv9hDAmB9bqTB1JSKflNe48Pqd16_X1VP3CzOYBOtQs21GKhfCcI03Oj8NBd8Ho63k_TBrRy9k8VBBZlWmStImTEJ0ektdOZrJ77pK1R57sXaX6brOvHjWg7IgdEMbMY%3D&amp;attredirects=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2577" y="1387964"/>
            <a:ext cx="1498329" cy="1396599"/>
          </a:xfrm>
          <a:prstGeom prst="rect">
            <a:avLst/>
          </a:prstGeom>
          <a:noFill/>
          <a:extLst>
            <a:ext uri="{909E8E84-426E-40dd-AFC4-6F175D3DCCD1}">
              <a14:hiddenFill xmlns:a14="http://schemas.microsoft.com/office/drawing/2010/main" xmlns="">
                <a:solidFill>
                  <a:srgbClr val="FFFFFF"/>
                </a:solidFill>
              </a14:hiddenFill>
            </a:ext>
          </a:extLst>
        </p:spPr>
      </p:pic>
      <p:pic>
        <p:nvPicPr>
          <p:cNvPr id="17" name="Picture 6" descr="http://molsim.kaist.ac.kr/_/rsrc/1568765418942/research/polymer_generation.jpg?height=240&amp;width=4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1012" y="3956350"/>
            <a:ext cx="3171032" cy="1907389"/>
          </a:xfrm>
          <a:prstGeom prst="rect">
            <a:avLst/>
          </a:prstGeom>
          <a:noFill/>
          <a:extLst>
            <a:ext uri="{909E8E84-426E-40dd-AFC4-6F175D3DCCD1}">
              <a14:hiddenFill xmlns:a14="http://schemas.microsoft.com/office/drawing/2010/main" xmlns="">
                <a:solidFill>
                  <a:srgbClr val="FFFFFF"/>
                </a:solidFill>
              </a14:hiddenFill>
            </a:ext>
          </a:extLst>
        </p:spPr>
      </p:pic>
      <p:pic>
        <p:nvPicPr>
          <p:cNvPr id="18" name="그림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4990" y="3859095"/>
            <a:ext cx="1967072" cy="2004644"/>
          </a:xfrm>
          <a:prstGeom prst="rect">
            <a:avLst/>
          </a:prstGeom>
        </p:spPr>
      </p:pic>
      <p:sp>
        <p:nvSpPr>
          <p:cNvPr id="19" name="직사각형 18"/>
          <p:cNvSpPr/>
          <p:nvPr/>
        </p:nvSpPr>
        <p:spPr>
          <a:xfrm>
            <a:off x="0" y="2894981"/>
            <a:ext cx="5080477" cy="1015663"/>
          </a:xfrm>
          <a:prstGeom prst="rect">
            <a:avLst/>
          </a:prstGeom>
        </p:spPr>
        <p:txBody>
          <a:bodyPr wrap="square">
            <a:spAutoFit/>
          </a:bodyPr>
          <a:lstStyle/>
          <a:p>
            <a:r>
              <a:rPr lang="en-US" altLang="ko-KR" sz="1000" dirty="0" smtClean="0">
                <a:latin typeface="Calibri" panose="020F0502020204030204" pitchFamily="34" charset="0"/>
                <a:cs typeface="Calibri" panose="020F0502020204030204" pitchFamily="34" charset="0"/>
              </a:rPr>
              <a:t>W. Jeong, </a:t>
            </a:r>
            <a:r>
              <a:rPr lang="en-US" altLang="ko-KR" sz="1000" b="1" u="sng" dirty="0">
                <a:latin typeface="Calibri" panose="020F0502020204030204" pitchFamily="34" charset="0"/>
                <a:cs typeface="Calibri" panose="020F0502020204030204" pitchFamily="34" charset="0"/>
              </a:rPr>
              <a:t>J.Kim*</a:t>
            </a:r>
            <a:r>
              <a:rPr lang="en-US" altLang="ko-KR" sz="1000" dirty="0">
                <a:latin typeface="Calibri" panose="020F0502020204030204" pitchFamily="34" charset="0"/>
                <a:cs typeface="Calibri" panose="020F0502020204030204" pitchFamily="34" charset="0"/>
              </a:rPr>
              <a:t>,  </a:t>
            </a:r>
            <a:r>
              <a:rPr lang="en-US" altLang="ko-KR" sz="1000" b="1" i="1" dirty="0" smtClean="0">
                <a:latin typeface="Calibri" panose="020F0502020204030204" pitchFamily="34" charset="0"/>
                <a:cs typeface="Calibri" panose="020F0502020204030204" pitchFamily="34" charset="0"/>
              </a:rPr>
              <a:t>Journal of Physical Chemistry C</a:t>
            </a:r>
            <a:r>
              <a:rPr lang="en-US" altLang="ko-KR" sz="1000" dirty="0" smtClean="0">
                <a:latin typeface="Calibri" panose="020F0502020204030204" pitchFamily="34" charset="0"/>
                <a:cs typeface="Calibri" panose="020F0502020204030204" pitchFamily="34" charset="0"/>
              </a:rPr>
              <a:t>, 2016.</a:t>
            </a:r>
          </a:p>
          <a:p>
            <a:r>
              <a:rPr lang="en-US" altLang="ko-KR" sz="1000" dirty="0" smtClean="0">
                <a:latin typeface="Calibri" panose="020F0502020204030204" pitchFamily="34" charset="0"/>
                <a:cs typeface="Calibri" panose="020F0502020204030204" pitchFamily="34" charset="0"/>
              </a:rPr>
              <a:t>B</a:t>
            </a:r>
            <a:r>
              <a:rPr lang="en-US" altLang="ko-KR" sz="1000" dirty="0">
                <a:latin typeface="Calibri" panose="020F0502020204030204" pitchFamily="34" charset="0"/>
                <a:cs typeface="Calibri" panose="020F0502020204030204" pitchFamily="34" charset="0"/>
              </a:rPr>
              <a:t>. Suh, S. Chong, </a:t>
            </a:r>
            <a:r>
              <a:rPr lang="en-US" altLang="ko-KR" sz="1000" b="1" u="sng" dirty="0">
                <a:latin typeface="Calibri" panose="020F0502020204030204" pitchFamily="34" charset="0"/>
                <a:cs typeface="Calibri" panose="020F0502020204030204" pitchFamily="34" charset="0"/>
              </a:rPr>
              <a:t>J. Kim*</a:t>
            </a:r>
            <a:r>
              <a:rPr lang="en-US" altLang="ko-KR" sz="1000" dirty="0">
                <a:latin typeface="Calibri" panose="020F0502020204030204" pitchFamily="34" charset="0"/>
                <a:cs typeface="Calibri" panose="020F0502020204030204" pitchFamily="34" charset="0"/>
              </a:rPr>
              <a:t>, </a:t>
            </a:r>
            <a:r>
              <a:rPr lang="en-US" altLang="ko-KR" sz="1000" b="1" i="1" dirty="0">
                <a:latin typeface="Calibri" panose="020F0502020204030204" pitchFamily="34" charset="0"/>
                <a:cs typeface="Calibri" panose="020F0502020204030204" pitchFamily="34" charset="0"/>
              </a:rPr>
              <a:t>ACS Sustainable Chemistry &amp; </a:t>
            </a:r>
            <a:r>
              <a:rPr lang="en-US" altLang="ko-KR" sz="1000" b="1" i="1" dirty="0" smtClean="0">
                <a:latin typeface="Calibri" panose="020F0502020204030204" pitchFamily="34" charset="0"/>
                <a:cs typeface="Calibri" panose="020F0502020204030204" pitchFamily="34" charset="0"/>
              </a:rPr>
              <a:t>Engineering</a:t>
            </a:r>
            <a:r>
              <a:rPr lang="en-US" altLang="ko-KR" sz="1000" dirty="0" smtClean="0">
                <a:latin typeface="Calibri" panose="020F0502020204030204" pitchFamily="34" charset="0"/>
                <a:cs typeface="Calibri" panose="020F0502020204030204" pitchFamily="34" charset="0"/>
              </a:rPr>
              <a:t>,</a:t>
            </a:r>
            <a:r>
              <a:rPr lang="en-US" altLang="ko-KR" sz="1000" dirty="0">
                <a:latin typeface="Calibri" panose="020F0502020204030204" pitchFamily="34" charset="0"/>
                <a:cs typeface="Calibri" panose="020F0502020204030204" pitchFamily="34" charset="0"/>
              </a:rPr>
              <a:t> 2019</a:t>
            </a:r>
            <a:r>
              <a:rPr lang="en-US" altLang="ko-KR" sz="1000" dirty="0" smtClean="0">
                <a:latin typeface="Calibri" panose="020F0502020204030204" pitchFamily="34" charset="0"/>
                <a:cs typeface="Calibri" panose="020F0502020204030204" pitchFamily="34" charset="0"/>
              </a:rPr>
              <a:t>.</a:t>
            </a:r>
          </a:p>
          <a:p>
            <a:r>
              <a:rPr lang="en-US" altLang="ko-KR" sz="1000" dirty="0">
                <a:latin typeface="Calibri" panose="020F0502020204030204" pitchFamily="34" charset="0"/>
                <a:cs typeface="Calibri" panose="020F0502020204030204" pitchFamily="34" charset="0"/>
              </a:rPr>
              <a:t>B. Suh, </a:t>
            </a:r>
            <a:r>
              <a:rPr lang="en-US" altLang="ko-KR" sz="1000" b="1" u="sng" dirty="0">
                <a:latin typeface="Calibri" panose="020F0502020204030204" pitchFamily="34" charset="0"/>
                <a:cs typeface="Calibri" panose="020F0502020204030204" pitchFamily="34" charset="0"/>
              </a:rPr>
              <a:t>J.Kim*</a:t>
            </a:r>
            <a:r>
              <a:rPr lang="en-US" altLang="ko-KR" sz="1000" dirty="0">
                <a:latin typeface="Calibri" panose="020F0502020204030204" pitchFamily="34" charset="0"/>
                <a:cs typeface="Calibri" panose="020F0502020204030204" pitchFamily="34" charset="0"/>
              </a:rPr>
              <a:t>, </a:t>
            </a:r>
            <a:r>
              <a:rPr lang="en-US" altLang="ko-KR" sz="1000" b="1" i="1" dirty="0">
                <a:latin typeface="Calibri" panose="020F0502020204030204" pitchFamily="34" charset="0"/>
                <a:cs typeface="Calibri" panose="020F0502020204030204" pitchFamily="34" charset="0"/>
              </a:rPr>
              <a:t>Journal of Physical Chemistry C</a:t>
            </a:r>
            <a:r>
              <a:rPr lang="en-US" altLang="ko-KR" sz="1000" dirty="0">
                <a:latin typeface="Calibri" panose="020F0502020204030204" pitchFamily="34" charset="0"/>
                <a:cs typeface="Calibri" panose="020F0502020204030204" pitchFamily="34" charset="0"/>
              </a:rPr>
              <a:t>, </a:t>
            </a:r>
            <a:r>
              <a:rPr lang="en-US" altLang="ko-KR" sz="1000" dirty="0" smtClean="0">
                <a:latin typeface="Calibri" panose="020F0502020204030204" pitchFamily="34" charset="0"/>
                <a:cs typeface="Calibri" panose="020F0502020204030204" pitchFamily="34" charset="0"/>
              </a:rPr>
              <a:t>2018.</a:t>
            </a:r>
          </a:p>
          <a:p>
            <a:endParaRPr lang="en-US" altLang="ko-KR" sz="1000" dirty="0">
              <a:latin typeface="Calibri" panose="020F0502020204030204" pitchFamily="34" charset="0"/>
              <a:cs typeface="Calibri" panose="020F0502020204030204" pitchFamily="34" charset="0"/>
            </a:endParaRPr>
          </a:p>
          <a:p>
            <a:endParaRPr lang="en-US" altLang="ko-KR" sz="1000" dirty="0">
              <a:latin typeface="Calibri" panose="020F0502020204030204" pitchFamily="34" charset="0"/>
              <a:cs typeface="Calibri" panose="020F0502020204030204" pitchFamily="34" charset="0"/>
            </a:endParaRPr>
          </a:p>
          <a:p>
            <a:endParaRPr lang="en-US" altLang="ko-KR" sz="1000" dirty="0">
              <a:latin typeface="Calibri" panose="020F0502020204030204" pitchFamily="34" charset="0"/>
              <a:cs typeface="Calibri" panose="020F0502020204030204" pitchFamily="34" charset="0"/>
            </a:endParaRPr>
          </a:p>
        </p:txBody>
      </p:sp>
      <p:sp>
        <p:nvSpPr>
          <p:cNvPr id="20" name="직사각형 19"/>
          <p:cNvSpPr/>
          <p:nvPr/>
        </p:nvSpPr>
        <p:spPr>
          <a:xfrm>
            <a:off x="4947795" y="2923787"/>
            <a:ext cx="4391139" cy="861774"/>
          </a:xfrm>
          <a:prstGeom prst="rect">
            <a:avLst/>
          </a:prstGeom>
        </p:spPr>
        <p:txBody>
          <a:bodyPr wrap="square">
            <a:spAutoFit/>
          </a:bodyPr>
          <a:lstStyle/>
          <a:p>
            <a:r>
              <a:rPr lang="en-US" altLang="ko-KR" sz="1000" dirty="0">
                <a:solidFill>
                  <a:srgbClr val="333333"/>
                </a:solidFill>
                <a:latin typeface="Calibri" panose="020F0502020204030204" pitchFamily="34" charset="0"/>
                <a:cs typeface="Calibri" panose="020F0502020204030204" pitchFamily="34" charset="0"/>
              </a:rPr>
              <a:t>O. Kwon, S. Park, H-C. Zhou, and </a:t>
            </a:r>
            <a:r>
              <a:rPr lang="en-US" altLang="ko-KR" sz="1000" b="1" u="sng" dirty="0">
                <a:solidFill>
                  <a:srgbClr val="333333"/>
                </a:solidFill>
                <a:latin typeface="Calibri" panose="020F0502020204030204" pitchFamily="34" charset="0"/>
                <a:cs typeface="Calibri" panose="020F0502020204030204" pitchFamily="34" charset="0"/>
              </a:rPr>
              <a:t>J.Kim* </a:t>
            </a:r>
            <a:r>
              <a:rPr lang="en-US" altLang="ko-KR" sz="1000" b="1" i="1" dirty="0">
                <a:solidFill>
                  <a:srgbClr val="333333"/>
                </a:solidFill>
                <a:latin typeface="Calibri" panose="020F0502020204030204" pitchFamily="34" charset="0"/>
                <a:cs typeface="Calibri" panose="020F0502020204030204" pitchFamily="34" charset="0"/>
              </a:rPr>
              <a:t>Chemical Communications</a:t>
            </a:r>
            <a:r>
              <a:rPr lang="en-US" altLang="ko-KR" sz="1000" dirty="0">
                <a:solidFill>
                  <a:srgbClr val="333333"/>
                </a:solidFill>
                <a:latin typeface="Calibri" panose="020F0502020204030204" pitchFamily="34" charset="0"/>
                <a:cs typeface="Calibri" panose="020F0502020204030204" pitchFamily="34" charset="0"/>
              </a:rPr>
              <a:t>, </a:t>
            </a:r>
            <a:r>
              <a:rPr lang="en-US" altLang="ko-KR" sz="1000" dirty="0" smtClean="0">
                <a:solidFill>
                  <a:srgbClr val="333333"/>
                </a:solidFill>
                <a:latin typeface="Calibri" panose="020F0502020204030204" pitchFamily="34" charset="0"/>
                <a:cs typeface="Calibri" panose="020F0502020204030204" pitchFamily="34" charset="0"/>
              </a:rPr>
              <a:t>2017.</a:t>
            </a:r>
          </a:p>
          <a:p>
            <a:r>
              <a:rPr lang="en-US" altLang="ko-KR" sz="1000" dirty="0">
                <a:latin typeface="Calibri" panose="020F0502020204030204" pitchFamily="34" charset="0"/>
                <a:cs typeface="Calibri" panose="020F0502020204030204" pitchFamily="34" charset="0"/>
              </a:rPr>
              <a:t>S. Chong, G. Thiele, </a:t>
            </a:r>
            <a:r>
              <a:rPr lang="en-US" altLang="ko-KR" sz="1000" b="1" u="sng" dirty="0" err="1">
                <a:latin typeface="Calibri" panose="020F0502020204030204" pitchFamily="34" charset="0"/>
                <a:cs typeface="Calibri" panose="020F0502020204030204" pitchFamily="34" charset="0"/>
              </a:rPr>
              <a:t>J.Kim</a:t>
            </a:r>
            <a:r>
              <a:rPr lang="en-US" altLang="ko-KR" sz="1000" b="1" u="sng" dirty="0">
                <a:latin typeface="Calibri" panose="020F0502020204030204" pitchFamily="34" charset="0"/>
                <a:cs typeface="Calibri" panose="020F0502020204030204" pitchFamily="34" charset="0"/>
              </a:rPr>
              <a:t>*</a:t>
            </a:r>
            <a:r>
              <a:rPr lang="en-US" altLang="ko-KR" sz="1000" dirty="0">
                <a:latin typeface="Calibri" panose="020F0502020204030204" pitchFamily="34" charset="0"/>
                <a:cs typeface="Calibri" panose="020F0502020204030204" pitchFamily="34" charset="0"/>
              </a:rPr>
              <a:t>,  </a:t>
            </a:r>
            <a:r>
              <a:rPr lang="en-US" altLang="ko-KR" sz="1000" b="1" i="1" dirty="0">
                <a:latin typeface="Calibri" panose="020F0502020204030204" pitchFamily="34" charset="0"/>
                <a:cs typeface="Calibri" panose="020F0502020204030204" pitchFamily="34" charset="0"/>
              </a:rPr>
              <a:t>Nature Communications</a:t>
            </a:r>
            <a:r>
              <a:rPr lang="en-US" altLang="ko-KR" sz="1000" dirty="0">
                <a:latin typeface="Calibri" panose="020F0502020204030204" pitchFamily="34" charset="0"/>
                <a:cs typeface="Calibri" panose="020F0502020204030204" pitchFamily="34" charset="0"/>
              </a:rPr>
              <a:t>, 2017</a:t>
            </a:r>
            <a:r>
              <a:rPr lang="en-US" altLang="ko-KR" sz="1000" dirty="0" smtClean="0">
                <a:latin typeface="Calibri" panose="020F0502020204030204" pitchFamily="34" charset="0"/>
                <a:cs typeface="Calibri" panose="020F0502020204030204" pitchFamily="34" charset="0"/>
              </a:rPr>
              <a:t>.</a:t>
            </a:r>
            <a:endParaRPr lang="en-US" altLang="ko-KR" sz="1000" dirty="0">
              <a:solidFill>
                <a:srgbClr val="333333"/>
              </a:solidFill>
              <a:latin typeface="Calibri" panose="020F0502020204030204" pitchFamily="34" charset="0"/>
              <a:cs typeface="Calibri" panose="020F0502020204030204" pitchFamily="34" charset="0"/>
            </a:endParaRPr>
          </a:p>
          <a:p>
            <a:r>
              <a:rPr lang="en-US" altLang="ko-KR" sz="1000" dirty="0">
                <a:latin typeface="Calibri" panose="020F0502020204030204" pitchFamily="34" charset="0"/>
                <a:cs typeface="Calibri" panose="020F0502020204030204" pitchFamily="34" charset="0"/>
              </a:rPr>
              <a:t>O. Kwon, J. Kim, S. Park, J. Lee, J. Ha, H. Park, H. Moon*, </a:t>
            </a:r>
            <a:r>
              <a:rPr lang="en-US" altLang="ko-KR" sz="1000" b="1" u="sng" dirty="0">
                <a:latin typeface="Calibri" panose="020F0502020204030204" pitchFamily="34" charset="0"/>
                <a:cs typeface="Calibri" panose="020F0502020204030204" pitchFamily="34" charset="0"/>
              </a:rPr>
              <a:t>J. Kim*</a:t>
            </a:r>
            <a:r>
              <a:rPr lang="en-US" altLang="ko-KR" sz="1000" dirty="0">
                <a:latin typeface="Calibri" panose="020F0502020204030204" pitchFamily="34" charset="0"/>
                <a:cs typeface="Calibri" panose="020F0502020204030204" pitchFamily="34" charset="0"/>
              </a:rPr>
              <a:t>, </a:t>
            </a:r>
            <a:r>
              <a:rPr lang="en-US" altLang="ko-KR" sz="1000" b="1" i="1" dirty="0">
                <a:latin typeface="Calibri" panose="020F0502020204030204" pitchFamily="34" charset="0"/>
                <a:cs typeface="Calibri" panose="020F0502020204030204" pitchFamily="34" charset="0"/>
              </a:rPr>
              <a:t>Nature Communications</a:t>
            </a:r>
            <a:r>
              <a:rPr lang="en-US" altLang="ko-KR" sz="1000" dirty="0">
                <a:latin typeface="Calibri" panose="020F0502020204030204" pitchFamily="34" charset="0"/>
                <a:cs typeface="Calibri" panose="020F0502020204030204" pitchFamily="34" charset="0"/>
              </a:rPr>
              <a:t>, </a:t>
            </a:r>
            <a:r>
              <a:rPr lang="en-US" altLang="ko-KR" sz="1000" dirty="0" smtClean="0">
                <a:latin typeface="Calibri" panose="020F0502020204030204" pitchFamily="34" charset="0"/>
                <a:cs typeface="Calibri" panose="020F0502020204030204" pitchFamily="34" charset="0"/>
              </a:rPr>
              <a:t>2019</a:t>
            </a:r>
            <a:r>
              <a:rPr lang="en-US" altLang="ko-KR" sz="1000" dirty="0">
                <a:latin typeface="Calibri" panose="020F0502020204030204" pitchFamily="34" charset="0"/>
                <a:cs typeface="Calibri" panose="020F0502020204030204" pitchFamily="34" charset="0"/>
              </a:rPr>
              <a:t>.</a:t>
            </a:r>
          </a:p>
          <a:p>
            <a:endParaRPr lang="en-US" altLang="ko-KR" sz="1000" b="0" i="0" dirty="0">
              <a:solidFill>
                <a:srgbClr val="333333"/>
              </a:solidFill>
              <a:effectLst/>
              <a:latin typeface="Calibri" panose="020F0502020204030204" pitchFamily="34" charset="0"/>
              <a:cs typeface="Calibri" panose="020F0502020204030204" pitchFamily="34" charset="0"/>
            </a:endParaRPr>
          </a:p>
        </p:txBody>
      </p:sp>
      <p:sp>
        <p:nvSpPr>
          <p:cNvPr id="21" name="직사각형 20"/>
          <p:cNvSpPr/>
          <p:nvPr/>
        </p:nvSpPr>
        <p:spPr>
          <a:xfrm>
            <a:off x="178209" y="5886122"/>
            <a:ext cx="16198850" cy="553998"/>
          </a:xfrm>
          <a:prstGeom prst="rect">
            <a:avLst/>
          </a:prstGeom>
        </p:spPr>
        <p:txBody>
          <a:bodyPr>
            <a:spAutoFit/>
          </a:bodyPr>
          <a:lstStyle/>
          <a:p>
            <a:r>
              <a:rPr lang="en-US" altLang="ko-KR" sz="1000" dirty="0">
                <a:latin typeface="Calibri" panose="020F0502020204030204" pitchFamily="34" charset="0"/>
                <a:cs typeface="Calibri" panose="020F0502020204030204" pitchFamily="34" charset="0"/>
              </a:rPr>
              <a:t>S. Lee, B. Kim, </a:t>
            </a:r>
            <a:r>
              <a:rPr lang="en-US" altLang="ko-KR" sz="1000" b="1" u="sng" dirty="0">
                <a:latin typeface="Calibri" panose="020F0502020204030204" pitchFamily="34" charset="0"/>
                <a:cs typeface="Calibri" panose="020F0502020204030204" pitchFamily="34" charset="0"/>
              </a:rPr>
              <a:t>J. Kim*</a:t>
            </a:r>
            <a:r>
              <a:rPr lang="en-US" altLang="ko-KR" sz="1000" dirty="0">
                <a:latin typeface="Calibri" panose="020F0502020204030204" pitchFamily="34" charset="0"/>
                <a:cs typeface="Calibri" panose="020F0502020204030204" pitchFamily="34" charset="0"/>
              </a:rPr>
              <a:t>, </a:t>
            </a:r>
            <a:r>
              <a:rPr lang="en-US" altLang="ko-KR" sz="1000" b="1" i="1" dirty="0">
                <a:latin typeface="Calibri" panose="020F0502020204030204" pitchFamily="34" charset="0"/>
                <a:cs typeface="Calibri" panose="020F0502020204030204" pitchFamily="34" charset="0"/>
              </a:rPr>
              <a:t>Journal of Materials Chemistry A</a:t>
            </a:r>
            <a:r>
              <a:rPr lang="en-US" altLang="ko-KR" sz="1000" dirty="0">
                <a:latin typeface="Calibri" panose="020F0502020204030204" pitchFamily="34" charset="0"/>
                <a:cs typeface="Calibri" panose="020F0502020204030204" pitchFamily="34" charset="0"/>
              </a:rPr>
              <a:t>, </a:t>
            </a:r>
            <a:r>
              <a:rPr lang="en-US" altLang="ko-KR" sz="1000" dirty="0" smtClean="0">
                <a:latin typeface="Calibri" panose="020F0502020204030204" pitchFamily="34" charset="0"/>
                <a:cs typeface="Calibri" panose="020F0502020204030204" pitchFamily="34" charset="0"/>
              </a:rPr>
              <a:t>2019</a:t>
            </a:r>
            <a:r>
              <a:rPr lang="en-US" altLang="ko-KR" sz="1000" dirty="0">
                <a:latin typeface="Calibri" panose="020F0502020204030204" pitchFamily="34" charset="0"/>
                <a:cs typeface="Calibri" panose="020F0502020204030204" pitchFamily="34" charset="0"/>
              </a:rPr>
              <a:t>.</a:t>
            </a:r>
            <a:br>
              <a:rPr lang="en-US" altLang="ko-KR" sz="1000" dirty="0">
                <a:latin typeface="Calibri" panose="020F0502020204030204" pitchFamily="34" charset="0"/>
                <a:cs typeface="Calibri" panose="020F0502020204030204" pitchFamily="34" charset="0"/>
              </a:rPr>
            </a:br>
            <a:r>
              <a:rPr lang="en-US" altLang="ko-KR" sz="1000" dirty="0">
                <a:latin typeface="Calibri" panose="020F0502020204030204" pitchFamily="34" charset="0"/>
                <a:cs typeface="Calibri" panose="020F0502020204030204" pitchFamily="34" charset="0"/>
              </a:rPr>
              <a:t>B. Kim, S. Lee, </a:t>
            </a:r>
            <a:r>
              <a:rPr lang="en-US" altLang="ko-KR" sz="1000" b="1" u="sng" dirty="0">
                <a:latin typeface="Calibri" panose="020F0502020204030204" pitchFamily="34" charset="0"/>
                <a:cs typeface="Calibri" panose="020F0502020204030204" pitchFamily="34" charset="0"/>
              </a:rPr>
              <a:t>J. Kim*</a:t>
            </a:r>
            <a:r>
              <a:rPr lang="en-US" altLang="ko-KR" sz="1000" dirty="0">
                <a:latin typeface="Calibri" panose="020F0502020204030204" pitchFamily="34" charset="0"/>
                <a:cs typeface="Calibri" panose="020F0502020204030204" pitchFamily="34" charset="0"/>
              </a:rPr>
              <a:t>, </a:t>
            </a:r>
            <a:r>
              <a:rPr lang="en-US" altLang="ko-KR" sz="1000" b="1" i="1" dirty="0" smtClean="0">
                <a:latin typeface="Calibri" panose="020F0502020204030204" pitchFamily="34" charset="0"/>
                <a:cs typeface="Calibri" panose="020F0502020204030204" pitchFamily="34" charset="0"/>
              </a:rPr>
              <a:t>Science Advances, </a:t>
            </a:r>
            <a:r>
              <a:rPr lang="en-US" altLang="ko-KR" sz="1000" dirty="0" smtClean="0">
                <a:latin typeface="Calibri" panose="020F0502020204030204" pitchFamily="34" charset="0"/>
                <a:cs typeface="Calibri" panose="020F0502020204030204" pitchFamily="34" charset="0"/>
              </a:rPr>
              <a:t>2020.</a:t>
            </a:r>
          </a:p>
          <a:p>
            <a:r>
              <a:rPr lang="en-US" altLang="ko-KR" sz="1000" b="0" i="0" dirty="0" smtClean="0">
                <a:solidFill>
                  <a:srgbClr val="333333"/>
                </a:solidFill>
                <a:effectLst/>
                <a:latin typeface="Calibri" panose="020F0502020204030204" pitchFamily="34" charset="0"/>
                <a:cs typeface="Calibri" panose="020F0502020204030204" pitchFamily="34" charset="0"/>
              </a:rPr>
              <a:t>S. Chong, S. Lee, B. Kim, </a:t>
            </a:r>
            <a:r>
              <a:rPr lang="en-US" altLang="ko-KR" sz="1000" b="1" i="0" u="sng" dirty="0" err="1" smtClean="0">
                <a:effectLst/>
                <a:latin typeface="Calibri" panose="020F0502020204030204" pitchFamily="34" charset="0"/>
                <a:cs typeface="Calibri" panose="020F0502020204030204" pitchFamily="34" charset="0"/>
              </a:rPr>
              <a:t>J.Kim</a:t>
            </a:r>
            <a:r>
              <a:rPr lang="en-US" altLang="ko-KR" sz="1000" b="1" i="0" u="sng" dirty="0" smtClean="0">
                <a:effectLst/>
                <a:latin typeface="Calibri" panose="020F0502020204030204" pitchFamily="34" charset="0"/>
                <a:cs typeface="Calibri" panose="020F0502020204030204" pitchFamily="34" charset="0"/>
              </a:rPr>
              <a:t>*</a:t>
            </a:r>
            <a:r>
              <a:rPr lang="en-US" altLang="ko-KR" sz="1000" b="0" i="0" dirty="0" smtClean="0">
                <a:solidFill>
                  <a:srgbClr val="333333"/>
                </a:solidFill>
                <a:effectLst/>
                <a:latin typeface="Calibri" panose="020F0502020204030204" pitchFamily="34" charset="0"/>
                <a:cs typeface="Calibri" panose="020F0502020204030204" pitchFamily="34" charset="0"/>
              </a:rPr>
              <a:t>, </a:t>
            </a:r>
            <a:r>
              <a:rPr lang="en-US" altLang="ko-KR" sz="1000" b="1" i="1" dirty="0" smtClean="0">
                <a:solidFill>
                  <a:srgbClr val="333333"/>
                </a:solidFill>
                <a:effectLst/>
                <a:latin typeface="Calibri" panose="020F0502020204030204" pitchFamily="34" charset="0"/>
                <a:cs typeface="Calibri" panose="020F0502020204030204" pitchFamily="34" charset="0"/>
              </a:rPr>
              <a:t>Coordination Chemistry Reviews</a:t>
            </a:r>
            <a:r>
              <a:rPr lang="en-US" altLang="ko-KR" sz="1000" b="0" i="0" dirty="0" smtClean="0">
                <a:solidFill>
                  <a:srgbClr val="333333"/>
                </a:solidFill>
                <a:effectLst/>
                <a:latin typeface="Calibri" panose="020F0502020204030204" pitchFamily="34" charset="0"/>
                <a:cs typeface="Calibri" panose="020F0502020204030204" pitchFamily="34" charset="0"/>
              </a:rPr>
              <a:t>, 2020. </a:t>
            </a:r>
            <a:endParaRPr lang="en-US" altLang="ko-KR" sz="1000" b="0" i="0" dirty="0">
              <a:solidFill>
                <a:srgbClr val="333333"/>
              </a:solidFill>
              <a:effectLst/>
              <a:latin typeface="Calibri" panose="020F0502020204030204" pitchFamily="34" charset="0"/>
              <a:cs typeface="Calibri" panose="020F0502020204030204" pitchFamily="34" charset="0"/>
            </a:endParaRPr>
          </a:p>
        </p:txBody>
      </p:sp>
      <p:sp>
        <p:nvSpPr>
          <p:cNvPr id="22" name="직사각형 21"/>
          <p:cNvSpPr/>
          <p:nvPr/>
        </p:nvSpPr>
        <p:spPr>
          <a:xfrm>
            <a:off x="4977532" y="5890321"/>
            <a:ext cx="4361402" cy="1415772"/>
          </a:xfrm>
          <a:prstGeom prst="rect">
            <a:avLst/>
          </a:prstGeom>
        </p:spPr>
        <p:txBody>
          <a:bodyPr wrap="square">
            <a:spAutoFit/>
          </a:bodyPr>
          <a:lstStyle/>
          <a:p>
            <a:r>
              <a:rPr lang="en-US" altLang="ko-KR" sz="1000" dirty="0" smtClean="0">
                <a:latin typeface="Calibri" panose="020F0502020204030204" pitchFamily="34" charset="0"/>
                <a:cs typeface="Calibri" panose="020F0502020204030204" pitchFamily="34" charset="0"/>
              </a:rPr>
              <a:t>W. Jeong, D. Lim, S. Kim, A. Harale, M. Yoon, M.P. Suh, </a:t>
            </a:r>
            <a:r>
              <a:rPr lang="en-US" altLang="ko-KR" sz="1000" b="1" u="sng" dirty="0" smtClean="0">
                <a:latin typeface="Calibri" panose="020F0502020204030204" pitchFamily="34" charset="0"/>
                <a:cs typeface="Calibri" panose="020F0502020204030204" pitchFamily="34" charset="0"/>
              </a:rPr>
              <a:t>J. Kim*</a:t>
            </a:r>
            <a:r>
              <a:rPr lang="en-US" altLang="ko-KR" sz="1000" dirty="0" smtClean="0">
                <a:latin typeface="Calibri" panose="020F0502020204030204" pitchFamily="34" charset="0"/>
                <a:cs typeface="Calibri" panose="020F0502020204030204" pitchFamily="34" charset="0"/>
              </a:rPr>
              <a:t>, </a:t>
            </a:r>
            <a:r>
              <a:rPr lang="en-US" altLang="ko-KR" sz="1000" b="1" i="1" dirty="0" smtClean="0">
                <a:latin typeface="Calibri" panose="020F0502020204030204" pitchFamily="34" charset="0"/>
                <a:cs typeface="Calibri" panose="020F0502020204030204" pitchFamily="34" charset="0"/>
              </a:rPr>
              <a:t>PNAS</a:t>
            </a:r>
            <a:r>
              <a:rPr lang="en-US" altLang="ko-KR" sz="1000" dirty="0" smtClean="0">
                <a:latin typeface="Calibri" panose="020F0502020204030204" pitchFamily="34" charset="0"/>
                <a:cs typeface="Calibri" panose="020F0502020204030204" pitchFamily="34" charset="0"/>
              </a:rPr>
              <a:t>, 2017. </a:t>
            </a:r>
          </a:p>
          <a:p>
            <a:r>
              <a:rPr lang="en-US" altLang="ko-KR" sz="1000" dirty="0" smtClean="0">
                <a:latin typeface="Calibri" panose="020F0502020204030204" pitchFamily="34" charset="0"/>
                <a:cs typeface="Calibri" panose="020F0502020204030204" pitchFamily="34" charset="0"/>
              </a:rPr>
              <a:t>S</a:t>
            </a:r>
            <a:r>
              <a:rPr lang="en-US" altLang="ko-KR" sz="1000" dirty="0">
                <a:latin typeface="Calibri" panose="020F0502020204030204" pitchFamily="34" charset="0"/>
                <a:cs typeface="Calibri" panose="020F0502020204030204" pitchFamily="34" charset="0"/>
              </a:rPr>
              <a:t>. Lee, J. H. Lee*, </a:t>
            </a:r>
            <a:r>
              <a:rPr lang="en-US" altLang="ko-KR" sz="1000" b="1" u="sng" dirty="0">
                <a:latin typeface="Calibri" panose="020F0502020204030204" pitchFamily="34" charset="0"/>
                <a:cs typeface="Calibri" panose="020F0502020204030204" pitchFamily="34" charset="0"/>
              </a:rPr>
              <a:t>J.Kim*</a:t>
            </a:r>
            <a:r>
              <a:rPr lang="en-US" altLang="ko-KR" sz="1000" dirty="0">
                <a:latin typeface="Calibri" panose="020F0502020204030204" pitchFamily="34" charset="0"/>
                <a:cs typeface="Calibri" panose="020F0502020204030204" pitchFamily="34" charset="0"/>
              </a:rPr>
              <a:t>, </a:t>
            </a:r>
            <a:r>
              <a:rPr lang="en-US" altLang="ko-KR" sz="1000" b="1" i="1" dirty="0">
                <a:latin typeface="Calibri" panose="020F0502020204030204" pitchFamily="34" charset="0"/>
                <a:cs typeface="Calibri" panose="020F0502020204030204" pitchFamily="34" charset="0"/>
              </a:rPr>
              <a:t>Korean Journal of Chemical </a:t>
            </a:r>
            <a:r>
              <a:rPr lang="en-US" altLang="ko-KR" sz="1000" b="1" i="1" dirty="0" smtClean="0">
                <a:latin typeface="Calibri" panose="020F0502020204030204" pitchFamily="34" charset="0"/>
                <a:cs typeface="Calibri" panose="020F0502020204030204" pitchFamily="34" charset="0"/>
              </a:rPr>
              <a:t>Engineering</a:t>
            </a:r>
            <a:r>
              <a:rPr lang="en-US" altLang="ko-KR" sz="1000" dirty="0" smtClean="0">
                <a:latin typeface="Calibri" panose="020F0502020204030204" pitchFamily="34" charset="0"/>
                <a:cs typeface="Calibri" panose="020F0502020204030204" pitchFamily="34" charset="0"/>
              </a:rPr>
              <a:t>, 2017.</a:t>
            </a:r>
          </a:p>
          <a:p>
            <a:r>
              <a:rPr lang="en-US" altLang="ko-KR" sz="1000" dirty="0">
                <a:latin typeface="Calibri" panose="020F0502020204030204" pitchFamily="34" charset="0"/>
                <a:cs typeface="Calibri" panose="020F0502020204030204" pitchFamily="34" charset="0"/>
              </a:rPr>
              <a:t>S. Park, B. Kim, S. Choi, P. Boyd, B. Smit*, </a:t>
            </a:r>
            <a:r>
              <a:rPr lang="en-US" altLang="ko-KR" sz="1000" b="1" u="sng" dirty="0">
                <a:latin typeface="Calibri" panose="020F0502020204030204" pitchFamily="34" charset="0"/>
                <a:cs typeface="Calibri" panose="020F0502020204030204" pitchFamily="34" charset="0"/>
              </a:rPr>
              <a:t>J.Kim*</a:t>
            </a:r>
            <a:r>
              <a:rPr lang="en-US" altLang="ko-KR" sz="1000" dirty="0">
                <a:latin typeface="Calibri" panose="020F0502020204030204" pitchFamily="34" charset="0"/>
                <a:cs typeface="Calibri" panose="020F0502020204030204" pitchFamily="34" charset="0"/>
              </a:rPr>
              <a:t> , </a:t>
            </a:r>
            <a:r>
              <a:rPr lang="en-US" altLang="ko-KR" sz="1000" b="1" i="1" dirty="0">
                <a:latin typeface="Calibri" panose="020F0502020204030204" pitchFamily="34" charset="0"/>
                <a:cs typeface="Calibri" panose="020F0502020204030204" pitchFamily="34" charset="0"/>
              </a:rPr>
              <a:t>Journal of Chemical Information and Modeling</a:t>
            </a:r>
            <a:r>
              <a:rPr lang="en-US" altLang="ko-KR" sz="1000" dirty="0">
                <a:latin typeface="Calibri" panose="020F0502020204030204" pitchFamily="34" charset="0"/>
                <a:cs typeface="Calibri" panose="020F0502020204030204" pitchFamily="34" charset="0"/>
              </a:rPr>
              <a:t>, </a:t>
            </a:r>
            <a:r>
              <a:rPr lang="en-US" altLang="ko-KR" sz="1000" dirty="0" smtClean="0">
                <a:latin typeface="Calibri" panose="020F0502020204030204" pitchFamily="34" charset="0"/>
                <a:cs typeface="Calibri" panose="020F0502020204030204" pitchFamily="34" charset="0"/>
              </a:rPr>
              <a:t>2018</a:t>
            </a:r>
            <a:r>
              <a:rPr lang="en-US" altLang="ko-KR" sz="1000" dirty="0">
                <a:latin typeface="Calibri" panose="020F0502020204030204" pitchFamily="34" charset="0"/>
                <a:cs typeface="Calibri" panose="020F0502020204030204" pitchFamily="34" charset="0"/>
              </a:rPr>
              <a:t>.</a:t>
            </a:r>
          </a:p>
          <a:p>
            <a:endParaRPr lang="en-US" altLang="ko-KR" sz="1000" dirty="0">
              <a:latin typeface="Calibri" panose="020F0502020204030204" pitchFamily="34" charset="0"/>
              <a:cs typeface="Calibri" panose="020F0502020204030204" pitchFamily="34" charset="0"/>
            </a:endParaRPr>
          </a:p>
          <a:p>
            <a:endParaRPr lang="en-US" altLang="ko-KR" sz="1200" dirty="0">
              <a:latin typeface="Calibri" panose="020F0502020204030204" pitchFamily="34" charset="0"/>
              <a:cs typeface="Calibri" panose="020F0502020204030204" pitchFamily="34" charset="0"/>
            </a:endParaRPr>
          </a:p>
          <a:p>
            <a:r>
              <a:rPr lang="en-US" altLang="ko-KR" sz="1200" dirty="0">
                <a:latin typeface="Calibri" panose="020F0502020204030204" pitchFamily="34" charset="0"/>
                <a:cs typeface="Calibri" panose="020F0502020204030204" pitchFamily="34" charset="0"/>
              </a:rPr>
              <a:t/>
            </a:r>
            <a:br>
              <a:rPr lang="en-US" altLang="ko-KR" sz="1200" dirty="0">
                <a:latin typeface="Calibri" panose="020F0502020204030204" pitchFamily="34" charset="0"/>
                <a:cs typeface="Calibri" panose="020F0502020204030204" pitchFamily="34" charset="0"/>
              </a:rPr>
            </a:br>
            <a:endParaRPr lang="en-US" altLang="ko-KR" sz="1200" b="0" i="0" dirty="0">
              <a:solidFill>
                <a:srgbClr val="333333"/>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514066"/>
      </p:ext>
    </p:extLst>
  </p:cSld>
  <p:clrMapOvr>
    <a:masterClrMapping/>
  </p:clrMapOvr>
  <mc:AlternateContent xmlns:mc="http://schemas.openxmlformats.org/markup-compatibility/2006" xmlns:p14="http://schemas.microsoft.com/office/powerpoint/2010/main">
    <mc:Choice Requires="p14">
      <p:transition spd="slow" p14:dur="2000" advTm="57217"/>
    </mc:Choice>
    <mc:Fallback xmlns="">
      <p:transition spd="slow" advTm="5721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Semi-supervised Learning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30</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In real-world data, it will often be the case that some of the data will be labeled and others won’t.  </a:t>
            </a:r>
          </a:p>
          <a:p>
            <a:r>
              <a:rPr lang="en-US" altLang="ko-KR" sz="2000" dirty="0" smtClean="0">
                <a:latin typeface="Calibri" panose="020F0502020204030204" pitchFamily="34" charset="0"/>
                <a:cs typeface="Calibri" panose="020F0502020204030204" pitchFamily="34" charset="0"/>
              </a:rPr>
              <a:t>This is what is called semi-supervised learning </a:t>
            </a:r>
          </a:p>
          <a:p>
            <a:r>
              <a:rPr lang="en-US" altLang="ko-KR" sz="2000" dirty="0" smtClean="0">
                <a:latin typeface="Calibri" panose="020F0502020204030204" pitchFamily="34" charset="0"/>
                <a:cs typeface="Calibri" panose="020F0502020204030204" pitchFamily="34" charset="0"/>
              </a:rPr>
              <a:t>Example:  in many photos, certain pictures might have label of you whereas others won’t.  Then, based on this information, one can think about naming the photos.  </a:t>
            </a:r>
            <a:endParaRPr lang="en-US" altLang="ko-KR" sz="1700" dirty="0">
              <a:latin typeface="Calibri" panose="020F0502020204030204" pitchFamily="34" charset="0"/>
              <a:cs typeface="Calibri" panose="020F0502020204030204" pitchFamily="34" charset="0"/>
            </a:endParaRPr>
          </a:p>
          <a:p>
            <a:pPr marL="274638" lvl="1" indent="0">
              <a:buNone/>
            </a:pPr>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58669199"/>
      </p:ext>
    </p:extLst>
  </p:cSld>
  <p:clrMapOvr>
    <a:masterClrMapping/>
  </p:clrMapOvr>
  <mc:AlternateContent xmlns:mc="http://schemas.openxmlformats.org/markup-compatibility/2006" xmlns:p14="http://schemas.microsoft.com/office/powerpoint/2010/main">
    <mc:Choice Requires="p14">
      <p:transition spd="slow" p14:dur="2000" advTm="34963"/>
    </mc:Choice>
    <mc:Fallback xmlns="">
      <p:transition spd="slow" advTm="34963"/>
    </mc:Fallback>
  </mc:AlternateContent>
  <p:timing>
    <p:tnLst>
      <p:par>
        <p:cTn id="1" dur="indefinite" restart="never" nodeType="tmRoot"/>
      </p:par>
    </p:tnLst>
  </p:timing>
  <p:extLst mod="1">
    <p:ext uri="{3A86A75C-4F4B-4683-9AE1-C65F6400EC91}">
      <p14:laserTraceLst xmlns:p14="http://schemas.microsoft.com/office/powerpoint/2010/main">
        <p14:tracePtLst>
          <p14:tracePt t="7246" x="3371850" y="766763"/>
          <p14:tracePt t="7332" x="3386138" y="776288"/>
          <p14:tracePt t="7337" x="3429000" y="809625"/>
          <p14:tracePt t="7347" x="3486150" y="847725"/>
          <p14:tracePt t="7357" x="3552825" y="890588"/>
          <p14:tracePt t="7371" x="3752850" y="962025"/>
          <p14:tracePt t="7388" x="3890963" y="1009650"/>
          <p14:tracePt t="7404" x="4071938" y="1052513"/>
          <p14:tracePt t="7421" x="4300538" y="1095375"/>
          <p14:tracePt t="7438" x="4567238" y="1114425"/>
          <p14:tracePt t="7454" x="4819650" y="1123950"/>
          <p14:tracePt t="7471" x="5114925" y="1123950"/>
          <p14:tracePt t="7488" x="5595938" y="1033463"/>
          <p14:tracePt t="7504" x="5857875" y="957263"/>
          <p14:tracePt t="7521" x="6076950" y="904875"/>
          <p14:tracePt t="7523" x="6205538" y="871538"/>
          <p14:tracePt t="7538" x="6272213" y="852488"/>
          <p14:tracePt t="7555" x="6362700" y="819150"/>
          <p14:tracePt t="7571" x="6372225" y="804863"/>
          <p14:tracePt t="7588" x="6376988" y="800100"/>
          <p14:tracePt t="7590" x="6376988" y="790575"/>
          <p14:tracePt t="7605" x="6367463" y="738188"/>
          <p14:tracePt t="7621" x="6348413" y="685800"/>
          <p14:tracePt t="7638" x="6315075" y="638175"/>
          <p14:tracePt t="7655" x="6210300" y="542925"/>
          <p14:tracePt t="7671" x="6072188" y="452438"/>
          <p14:tracePt t="7688" x="5791200" y="338138"/>
          <p14:tracePt t="7705" x="5548313" y="261938"/>
          <p14:tracePt t="7721" x="5262563" y="180975"/>
          <p14:tracePt t="7739" x="4719638" y="123825"/>
          <p14:tracePt t="7755" x="4348163" y="114300"/>
          <p14:tracePt t="7757" x="4167188" y="114300"/>
          <p14:tracePt t="7772" x="3976688" y="119063"/>
          <p14:tracePt t="7788" x="3448050" y="152400"/>
          <p14:tracePt t="7805" x="3100388" y="214313"/>
          <p14:tracePt t="7821" x="2790825" y="309563"/>
          <p14:tracePt t="7838" x="2586038" y="404813"/>
          <p14:tracePt t="7855" x="2528888" y="442913"/>
          <p14:tracePt t="7857" x="2490788" y="476250"/>
          <p14:tracePt t="7871" x="2414588" y="528638"/>
          <p14:tracePt t="7888" x="2381250" y="552450"/>
          <p14:tracePt t="7905" x="2371725" y="571500"/>
          <p14:tracePt t="7921" x="2357438" y="614363"/>
          <p14:tracePt t="7924" x="2343150" y="633413"/>
          <p14:tracePt t="7938" x="2343150" y="676275"/>
          <p14:tracePt t="7955" x="2347913" y="700088"/>
          <p14:tracePt t="7971" x="2366963" y="723900"/>
          <p14:tracePt t="7988" x="2371725" y="738188"/>
          <p14:tracePt t="7990" x="2376488" y="752475"/>
          <p14:tracePt t="8005" x="2400300" y="795338"/>
          <p14:tracePt t="8021" x="2457450" y="857250"/>
          <p14:tracePt t="8038" x="2524125" y="928688"/>
          <p14:tracePt t="8055" x="2624138" y="990600"/>
          <p14:tracePt t="8071" x="2809875" y="1052513"/>
          <p14:tracePt t="8088" x="3005138" y="1090613"/>
          <p14:tracePt t="8090" x="3128963" y="1090613"/>
          <p14:tracePt t="8105" x="3438525" y="1128713"/>
          <p14:tracePt t="8121" x="3600450" y="1138238"/>
          <p14:tracePt t="8138" x="4233863" y="1166813"/>
          <p14:tracePt t="8155" x="4914900" y="1181100"/>
          <p14:tracePt t="8172" x="5129213" y="1195388"/>
          <p14:tracePt t="8188" x="5586413" y="1209675"/>
          <p14:tracePt t="8205" x="5905500" y="1233488"/>
          <p14:tracePt t="8221" x="6124575" y="1243013"/>
          <p14:tracePt t="8239" x="6157913" y="1252538"/>
          <p14:tracePt t="8318" x="0" y="0"/>
        </p14:tracePtLst>
      </p14:laserTraceLst>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Reinforcement Learning</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31</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This is a bit different in that an “agent” can observe environment, and perform actions and tasks in return for a reward. </a:t>
            </a:r>
          </a:p>
          <a:p>
            <a:r>
              <a:rPr lang="en-US" altLang="ko-KR" sz="2000" dirty="0" smtClean="0">
                <a:latin typeface="Calibri" panose="020F0502020204030204" pitchFamily="34" charset="0"/>
                <a:cs typeface="Calibri" panose="020F0502020204030204" pitchFamily="34" charset="0"/>
              </a:rPr>
              <a:t>One develop best policies or strategies to accumulate most award over time. </a:t>
            </a:r>
          </a:p>
          <a:p>
            <a:r>
              <a:rPr lang="en-US" altLang="ko-KR" sz="2000" dirty="0" smtClean="0">
                <a:latin typeface="Calibri" panose="020F0502020204030204" pitchFamily="34" charset="0"/>
                <a:cs typeface="Calibri" panose="020F0502020204030204" pitchFamily="34" charset="0"/>
              </a:rPr>
              <a:t>Example:  DeepMind </a:t>
            </a:r>
            <a:r>
              <a:rPr lang="en-US" altLang="ko-KR" sz="2000" dirty="0" err="1" smtClean="0">
                <a:latin typeface="Calibri" panose="020F0502020204030204" pitchFamily="34" charset="0"/>
                <a:cs typeface="Calibri" panose="020F0502020204030204" pitchFamily="34" charset="0"/>
              </a:rPr>
              <a:t>AlphaGo</a:t>
            </a: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8194" name="Picture 2" descr="Image result for deepmind alpha 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975" y="2927349"/>
            <a:ext cx="4094819" cy="3071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5977874"/>
      </p:ext>
    </p:extLst>
  </p:cSld>
  <p:clrMapOvr>
    <a:masterClrMapping/>
  </p:clrMapOvr>
  <mc:AlternateContent xmlns:mc="http://schemas.openxmlformats.org/markup-compatibility/2006" xmlns:p14="http://schemas.microsoft.com/office/powerpoint/2010/main">
    <mc:Choice Requires="p14">
      <p:transition spd="slow" p14:dur="2000" advTm="44749"/>
    </mc:Choice>
    <mc:Fallback xmlns="">
      <p:transition spd="slow" advTm="44749"/>
    </mc:Fallback>
  </mc:AlternateContent>
  <p:timing>
    <p:tnLst>
      <p:par>
        <p:cTn id="1" dur="indefinite" restart="never" nodeType="tmRoot"/>
      </p:par>
    </p:tnLst>
  </p:timing>
  <p:extLst mod="1">
    <p:ext uri="{3A86A75C-4F4B-4683-9AE1-C65F6400EC91}">
      <p14:laserTraceLst xmlns:p14="http://schemas.microsoft.com/office/powerpoint/2010/main">
        <p14:tracePtLst>
          <p14:tracePt t="7876" x="3800475" y="1233488"/>
          <p14:tracePt t="7972" x="3805238" y="1233488"/>
          <p14:tracePt t="8131" x="3814763" y="1233488"/>
          <p14:tracePt t="8138" x="3848100" y="1243013"/>
          <p14:tracePt t="8142" x="3881438" y="1257300"/>
          <p14:tracePt t="8155" x="3924300" y="1285875"/>
          <p14:tracePt t="8172" x="4033838" y="1309688"/>
          <p14:tracePt t="8188" x="4176713" y="1328738"/>
          <p14:tracePt t="8205" x="4281488" y="1328738"/>
          <p14:tracePt t="8207" x="4319588" y="1328738"/>
          <p14:tracePt t="8222" x="4348163" y="1328738"/>
          <p14:tracePt t="8238" x="4391025" y="1328738"/>
          <p14:tracePt t="8255" x="4414838" y="1314450"/>
          <p14:tracePt t="8272" x="4433888" y="1276350"/>
          <p14:tracePt t="8275" x="4433888" y="1238250"/>
          <p14:tracePt t="8289" x="4443413" y="1109663"/>
          <p14:tracePt t="8305" x="4443413" y="1066800"/>
          <p14:tracePt t="8322" x="4424363" y="1009650"/>
          <p14:tracePt t="8338" x="4386263" y="952500"/>
          <p14:tracePt t="8340" x="4343400" y="919163"/>
          <p14:tracePt t="8355" x="4300538" y="881063"/>
          <p14:tracePt t="8372" x="4257675" y="866775"/>
          <p14:tracePt t="8388" x="4238625" y="862013"/>
          <p14:tracePt t="8405" x="4110038" y="862013"/>
          <p14:tracePt t="8422" x="3990975" y="885825"/>
          <p14:tracePt t="8438" x="3867150" y="923925"/>
          <p14:tracePt t="8455" x="3719513" y="990600"/>
          <p14:tracePt t="8472" x="3652838" y="1033463"/>
          <p14:tracePt t="8475" x="3624263" y="1047750"/>
          <p14:tracePt t="8488" x="3600450" y="1052513"/>
          <p14:tracePt t="8505" x="3557588" y="1100138"/>
          <p14:tracePt t="8523" x="3524250" y="1123950"/>
          <p14:tracePt t="8538" x="3495675" y="1166813"/>
          <p14:tracePt t="8541" x="3467100" y="1209675"/>
          <p14:tracePt t="8555" x="3462338" y="1252538"/>
          <p14:tracePt t="8572" x="3462338" y="1271588"/>
          <p14:tracePt t="8574" x="3462338" y="1300163"/>
          <p14:tracePt t="8588" x="3490913" y="1362075"/>
          <p14:tracePt t="8605" x="3495675" y="1376363"/>
          <p14:tracePt t="8608" x="3509963" y="1395413"/>
          <p14:tracePt t="8622" x="3524250" y="1400175"/>
          <p14:tracePt t="8638" x="3548063" y="1428750"/>
          <p14:tracePt t="8640" x="3590925" y="1452563"/>
          <p14:tracePt t="8655" x="3676650" y="1490663"/>
          <p14:tracePt t="8672" x="3757613" y="1495425"/>
          <p14:tracePt t="8688" x="3886200" y="1495425"/>
          <p14:tracePt t="8705" x="4114800" y="1471613"/>
          <p14:tracePt t="8722" x="4319588" y="1447800"/>
          <p14:tracePt t="8738" x="4481513" y="1400175"/>
          <p14:tracePt t="8755" x="4614863" y="1352550"/>
          <p14:tracePt t="8772" x="4643438" y="1333500"/>
          <p14:tracePt t="8789" x="4648200" y="1314450"/>
          <p14:tracePt t="8805" x="4648200" y="1257300"/>
          <p14:tracePt t="8822" x="4638675" y="1223963"/>
          <p14:tracePt t="8838" x="4610100" y="1171575"/>
          <p14:tracePt t="8857" x="4529138" y="1095375"/>
          <p14:tracePt t="8872" x="4467225" y="1057275"/>
          <p14:tracePt t="8889" x="4405313" y="1033463"/>
          <p14:tracePt t="8905" x="4338638" y="1023938"/>
          <p14:tracePt t="8922" x="4229100" y="1000125"/>
          <p14:tracePt t="8938" x="4171950" y="1000125"/>
          <p14:tracePt t="8955" x="4105275" y="1000125"/>
          <p14:tracePt t="8972" x="4048125" y="1000125"/>
          <p14:tracePt t="8988" x="3995738" y="1009650"/>
          <p14:tracePt t="9005" x="3957638" y="1023938"/>
          <p14:tracePt t="9022" x="3938588" y="1023938"/>
          <p14:tracePt t="9039" x="3933825" y="1028700"/>
          <p14:tracePt t="9055" x="3914775" y="1038225"/>
          <p14:tracePt t="9072" x="3905250" y="1047750"/>
          <p14:tracePt t="9089" x="3886200" y="1081088"/>
          <p14:tracePt t="9105" x="3886200" y="1085850"/>
          <p14:tracePt t="9122" x="3871913" y="1119188"/>
          <p14:tracePt t="9138" x="3857625" y="1162050"/>
          <p14:tracePt t="9155" x="3852863" y="1185863"/>
          <p14:tracePt t="9172" x="3852863" y="1195388"/>
          <p14:tracePt t="9188" x="3852863" y="1219200"/>
          <p14:tracePt t="9205" x="3852863" y="1228725"/>
          <p14:tracePt t="9222" x="3862388" y="1266825"/>
          <p14:tracePt t="9223" x="3862388" y="1271588"/>
          <p14:tracePt t="9238" x="3867150" y="1295400"/>
          <p14:tracePt t="9255" x="3871913" y="1304925"/>
          <p14:tracePt t="9272" x="3881438" y="1323975"/>
          <p14:tracePt t="9289" x="3886200" y="1338263"/>
          <p14:tracePt t="9305" x="3890963" y="1347788"/>
          <p14:tracePt t="9322" x="3900488" y="1362075"/>
          <p14:tracePt t="9339" x="3905250" y="1366838"/>
          <p14:tracePt t="9355" x="3910013" y="1371600"/>
          <p14:tracePt t="9372" x="3910013" y="1376363"/>
          <p14:tracePt t="9389" x="3914775" y="1381125"/>
          <p14:tracePt t="10070" x="0" y="0"/>
        </p14:tracePtLst>
      </p14:laserTraceLst>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Challenges of Machine Learning #1: Insufficient Number of Data</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32</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This is very common problem where we would need a lot of data to develop a robust/accurate machine learning algorithm but have insufficient of data. </a:t>
            </a:r>
          </a:p>
          <a:p>
            <a:r>
              <a:rPr lang="en-US" altLang="ko-KR" sz="2000" dirty="0" smtClean="0">
                <a:latin typeface="Calibri" panose="020F0502020204030204" pitchFamily="34" charset="0"/>
                <a:cs typeface="Calibri" panose="020F0502020204030204" pitchFamily="34" charset="0"/>
              </a:rPr>
              <a:t>This can often be the bottleneck in starting your machine learning project.  </a:t>
            </a:r>
          </a:p>
          <a:p>
            <a:r>
              <a:rPr lang="en-US" altLang="ko-KR" sz="2000" dirty="0" smtClean="0">
                <a:latin typeface="Calibri" panose="020F0502020204030204" pitchFamily="34" charset="0"/>
                <a:cs typeface="Calibri" panose="020F0502020204030204" pitchFamily="34" charset="0"/>
              </a:rPr>
              <a:t>Example:  certain image or speech recognition requires millions of examples (millions of data).  </a:t>
            </a:r>
            <a:endParaRPr lang="en-US" altLang="ko-KR" sz="17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949569"/>
      </p:ext>
    </p:extLst>
  </p:cSld>
  <p:clrMapOvr>
    <a:masterClrMapping/>
  </p:clrMapOvr>
  <mc:AlternateContent xmlns:mc="http://schemas.openxmlformats.org/markup-compatibility/2006" xmlns:p14="http://schemas.microsoft.com/office/powerpoint/2010/main">
    <mc:Choice Requires="p14">
      <p:transition spd="slow" p14:dur="2000" advTm="40927"/>
    </mc:Choice>
    <mc:Fallback xmlns="">
      <p:transition spd="slow" advTm="40927"/>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Challenges of Machine Learning #1: Insufficient Data (Example)</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33</a:t>
            </a:fld>
            <a:endParaRPr lang="en-US" altLang="ko-KR" dirty="0"/>
          </a:p>
        </p:txBody>
      </p:sp>
      <p:sp>
        <p:nvSpPr>
          <p:cNvPr id="4" name="Content Placeholder 6"/>
          <p:cNvSpPr>
            <a:spLocks noGrp="1"/>
          </p:cNvSpPr>
          <p:nvPr>
            <p:ph sz="quarter" idx="1"/>
          </p:nvPr>
        </p:nvSpPr>
        <p:spPr>
          <a:xfrm>
            <a:off x="159487" y="1132369"/>
            <a:ext cx="8845523" cy="398719"/>
          </a:xfrm>
        </p:spPr>
        <p:txBody>
          <a:bodyPr/>
          <a:lstStyle/>
          <a:p>
            <a:r>
              <a:rPr lang="en-US" altLang="ko-KR" sz="2000" dirty="0" smtClean="0">
                <a:latin typeface="Calibri" panose="020F0502020204030204" pitchFamily="34" charset="0"/>
                <a:cs typeface="Calibri" panose="020F0502020204030204" pitchFamily="34" charset="0"/>
              </a:rPr>
              <a:t>We would like to know the lifetime of some electronic device (e.g. cell phones).</a:t>
            </a:r>
          </a:p>
          <a:p>
            <a:r>
              <a:rPr lang="en-US" altLang="ko-KR" sz="2000" dirty="0" smtClean="0">
                <a:latin typeface="Calibri" panose="020F0502020204030204" pitchFamily="34" charset="0"/>
                <a:cs typeface="Calibri" panose="020F0502020204030204" pitchFamily="34" charset="0"/>
              </a:rPr>
              <a:t>E.g. Want to predict which cell phones will catch fire.  </a:t>
            </a: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pPr marL="0" indent="0">
              <a:buNone/>
            </a:pPr>
            <a:endParaRPr lang="en-US" altLang="ko-KR" sz="2000" dirty="0" smtClean="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A typical lab cannot afford thousands of cell phones and does not have time to wait for the lifetime of each phone. </a:t>
            </a:r>
          </a:p>
          <a:p>
            <a:r>
              <a:rPr lang="en-US" altLang="ko-KR" sz="2000" dirty="0" smtClean="0">
                <a:latin typeface="Calibri" panose="020F0502020204030204" pitchFamily="34" charset="0"/>
                <a:cs typeface="Calibri" panose="020F0502020204030204" pitchFamily="34" charset="0"/>
              </a:rPr>
              <a:t>Even if they were all kept under the same condition (decreasing the number of variables), the problem is that there is too little data to note what features (there might be hundreds of them) affect lifetime.  </a:t>
            </a:r>
          </a:p>
          <a:p>
            <a:pPr marL="0" indent="0">
              <a:buNone/>
            </a:pPr>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1026" name="Picture 2" descr="Samsung Galaxy Note 7 battery fire lawsuits spreading to Galaxy ..."/>
          <p:cNvPicPr>
            <a:picLocks noChangeAspect="1" noChangeArrowheads="1"/>
          </p:cNvPicPr>
          <p:nvPr/>
        </p:nvPicPr>
        <p:blipFill rotWithShape="1">
          <a:blip r:embed="rId3">
            <a:extLst>
              <a:ext uri="{28A0092B-C50C-407E-A947-70E740481C1C}">
                <a14:useLocalDpi xmlns:a14="http://schemas.microsoft.com/office/drawing/2010/main" val="0"/>
              </a:ext>
            </a:extLst>
          </a:blip>
          <a:srcRect l="11929" r="13497"/>
          <a:stretch/>
        </p:blipFill>
        <p:spPr bwMode="auto">
          <a:xfrm>
            <a:off x="2863297" y="1872064"/>
            <a:ext cx="3069331" cy="2606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7313262"/>
      </p:ext>
    </p:extLst>
  </p:cSld>
  <p:clrMapOvr>
    <a:masterClrMapping/>
  </p:clrMapOvr>
  <mc:AlternateContent xmlns:mc="http://schemas.openxmlformats.org/markup-compatibility/2006" xmlns:p14="http://schemas.microsoft.com/office/powerpoint/2010/main">
    <mc:Choice Requires="p14">
      <p:transition spd="slow" p14:dur="2000" advTm="108091"/>
    </mc:Choice>
    <mc:Fallback xmlns="">
      <p:transition spd="slow" advTm="108091"/>
    </mc:Fallback>
  </mc:AlternateContent>
  <p:timing>
    <p:tnLst>
      <p:par>
        <p:cTn id="1" dur="indefinite" restart="never" nodeType="tmRoot"/>
      </p:par>
    </p:tnLst>
  </p:timing>
  <p:extLst mod="1">
    <p:ext uri="{3A86A75C-4F4B-4683-9AE1-C65F6400EC91}">
      <p14:laserTraceLst xmlns:p14="http://schemas.microsoft.com/office/powerpoint/2010/main">
        <p14:tracePtLst>
          <p14:tracePt t="5475" x="5219700" y="3600450"/>
          <p14:tracePt t="5502" x="5224463" y="3600450"/>
          <p14:tracePt t="5512" x="5233988" y="3600450"/>
          <p14:tracePt t="5521" x="5267325" y="3590925"/>
          <p14:tracePt t="5528" x="5295900" y="3576638"/>
          <p14:tracePt t="5545" x="5334000" y="3548063"/>
          <p14:tracePt t="5562" x="5372100" y="3486150"/>
          <p14:tracePt t="5578" x="5414963" y="3371850"/>
          <p14:tracePt t="5595" x="5424488" y="3205163"/>
          <p14:tracePt t="5612" x="5410200" y="3005138"/>
          <p14:tracePt t="5628" x="5324475" y="2781300"/>
          <p14:tracePt t="5645" x="5210175" y="2590800"/>
          <p14:tracePt t="5661" x="5114925" y="2476500"/>
          <p14:tracePt t="5664" x="5086350" y="2443163"/>
          <p14:tracePt t="5678" x="5072063" y="2419350"/>
          <p14:tracePt t="5695" x="5038725" y="2395538"/>
          <p14:tracePt t="5711" x="4967288" y="2362200"/>
          <p14:tracePt t="5728" x="4852988" y="2319338"/>
          <p14:tracePt t="5745" x="4733925" y="2309813"/>
          <p14:tracePt t="5761" x="4629150" y="2309813"/>
          <p14:tracePt t="5778" x="4486275" y="2324100"/>
          <p14:tracePt t="5795" x="4343400" y="2352675"/>
          <p14:tracePt t="5811" x="4171950" y="2405063"/>
          <p14:tracePt t="5828" x="4081463" y="2457450"/>
          <p14:tracePt t="5846" x="3981450" y="2533650"/>
          <p14:tracePt t="5862" x="3871913" y="2628900"/>
          <p14:tracePt t="5879" x="3829050" y="2681288"/>
          <p14:tracePt t="5881" x="3800475" y="2714625"/>
          <p14:tracePt t="5895" x="3786188" y="2757488"/>
          <p14:tracePt t="5913" x="3767138" y="2967038"/>
          <p14:tracePt t="5928" x="3767138" y="3028950"/>
          <p14:tracePt t="5945" x="3771900" y="3124200"/>
          <p14:tracePt t="5946" x="3776663" y="3162300"/>
          <p14:tracePt t="5962" x="3814763" y="3286125"/>
          <p14:tracePt t="5978" x="3867150" y="3362325"/>
          <p14:tracePt t="5995" x="3924300" y="3429000"/>
          <p14:tracePt t="6012" x="4033838" y="3538538"/>
          <p14:tracePt t="6028" x="4133850" y="3609975"/>
          <p14:tracePt t="6045" x="4286250" y="3681413"/>
          <p14:tracePt t="6048" x="4352925" y="3719513"/>
          <p14:tracePt t="6062" x="4505325" y="3767138"/>
          <p14:tracePt t="6078" x="4672013" y="3805238"/>
          <p14:tracePt t="6095" x="4762500" y="3829050"/>
          <p14:tracePt t="6112" x="5105400" y="3871913"/>
          <p14:tracePt t="6129" x="5248275" y="3871913"/>
          <p14:tracePt t="6145" x="5419725" y="3814763"/>
          <p14:tracePt t="6162" x="5557838" y="3738563"/>
          <p14:tracePt t="6178" x="5700713" y="3638550"/>
          <p14:tracePt t="6182" x="5795963" y="3495675"/>
          <p14:tracePt t="6195" x="5834063" y="3400425"/>
          <p14:tracePt t="6212" x="5886450" y="3243263"/>
          <p14:tracePt t="6228" x="5895975" y="3076575"/>
          <p14:tracePt t="6245" x="5881688" y="2871788"/>
          <p14:tracePt t="6262" x="5791200" y="2681288"/>
          <p14:tracePt t="6278" x="5705475" y="2552700"/>
          <p14:tracePt t="6295" x="5505450" y="2386013"/>
          <p14:tracePt t="6312" x="5424488" y="2324100"/>
          <p14:tracePt t="6314" x="5319713" y="2281238"/>
          <p14:tracePt t="6328" x="5124450" y="2200275"/>
          <p14:tracePt t="6345" x="4814888" y="2090738"/>
          <p14:tracePt t="6362" x="4595813" y="2028825"/>
          <p14:tracePt t="6378" x="4362450" y="1971675"/>
          <p14:tracePt t="6395" x="4076700" y="1962150"/>
          <p14:tracePt t="6412" x="3914775" y="1966913"/>
          <p14:tracePt t="6429" x="3790950" y="2000250"/>
          <p14:tracePt t="6445" x="3676650" y="2047875"/>
          <p14:tracePt t="6462" x="3562350" y="2124075"/>
          <p14:tracePt t="6478" x="3424238" y="2247900"/>
          <p14:tracePt t="6495" x="3348038" y="2347913"/>
          <p14:tracePt t="6512" x="3271838" y="2476500"/>
          <p14:tracePt t="6529" x="3186113" y="2652713"/>
          <p14:tracePt t="6545" x="3148013" y="2786063"/>
          <p14:tracePt t="6547" x="3128963" y="2852738"/>
          <p14:tracePt t="6562" x="3119438" y="2928938"/>
          <p14:tracePt t="6579" x="3119438" y="3143250"/>
          <p14:tracePt t="6581" x="3124200" y="3233738"/>
          <p14:tracePt t="6595" x="3133725" y="3300413"/>
          <p14:tracePt t="6612" x="3195638" y="3524250"/>
          <p14:tracePt t="6629" x="3262313" y="3686175"/>
          <p14:tracePt t="6645" x="3290888" y="3743325"/>
          <p14:tracePt t="6648" x="3319463" y="3786188"/>
          <p14:tracePt t="6662" x="3405188" y="3890963"/>
          <p14:tracePt t="6679" x="3538538" y="4043363"/>
          <p14:tracePt t="6695" x="3652838" y="4143375"/>
          <p14:tracePt t="6712" x="3843338" y="4243388"/>
          <p14:tracePt t="6729" x="3990975" y="4314825"/>
          <p14:tracePt t="6745" x="4186238" y="4386263"/>
          <p14:tracePt t="6762" x="4438650" y="4462463"/>
          <p14:tracePt t="6779" x="4933950" y="4552950"/>
          <p14:tracePt t="6782" x="5157788" y="4581525"/>
          <p14:tracePt t="6796" x="5343525" y="4591050"/>
          <p14:tracePt t="6812" x="6124575" y="4519613"/>
          <p14:tracePt t="6829" x="6276975" y="4486275"/>
          <p14:tracePt t="6845" x="6486525" y="4424363"/>
          <p14:tracePt t="6862" x="6738938" y="4291013"/>
          <p14:tracePt t="6879" x="6829425" y="4224338"/>
          <p14:tracePt t="6895" x="6891338" y="4157663"/>
          <p14:tracePt t="6912" x="6905625" y="4129088"/>
          <p14:tracePt t="6915" x="6919913" y="4105275"/>
          <p14:tracePt t="6929" x="6924675" y="4100513"/>
          <p14:tracePt t="7243" x="0" y="0"/>
        </p14:tracePtLst>
        <p14:tracePtLst>
          <p14:tracePt t="23347" x="4224338" y="3833813"/>
          <p14:tracePt t="23371" x="4229100" y="3833813"/>
          <p14:tracePt t="23427" x="4238625" y="3833813"/>
          <p14:tracePt t="23437" x="4262438" y="3843338"/>
          <p14:tracePt t="23447" x="4314825" y="3852863"/>
          <p14:tracePt t="23453" x="4405313" y="3871913"/>
          <p14:tracePt t="23469" x="4610100" y="3900488"/>
          <p14:tracePt t="23485" x="4824413" y="3900488"/>
          <p14:tracePt t="23502" x="5157788" y="3833813"/>
          <p14:tracePt t="23519" x="5319713" y="3752850"/>
          <p14:tracePt t="23535" x="5476875" y="3605213"/>
          <p14:tracePt t="23552" x="5538788" y="3448050"/>
          <p14:tracePt t="23569" x="5548313" y="3243263"/>
          <p14:tracePt t="23572" x="5519738" y="3124200"/>
          <p14:tracePt t="23586" x="5467350" y="2990850"/>
          <p14:tracePt t="23603" x="5281613" y="2705100"/>
          <p14:tracePt t="23619" x="5024438" y="2438400"/>
          <p14:tracePt t="23635" x="4552950" y="2133600"/>
          <p14:tracePt t="23652" x="4224338" y="2005013"/>
          <p14:tracePt t="23669" x="3819525" y="1943100"/>
          <p14:tracePt t="23686" x="3595688" y="1943100"/>
          <p14:tracePt t="23702" x="3386138" y="1990725"/>
          <p14:tracePt t="23704" x="3281363" y="2033588"/>
          <p14:tracePt t="23719" x="3048000" y="2200275"/>
          <p14:tracePt t="23736" x="2986088" y="2271713"/>
          <p14:tracePt t="23753" x="2895600" y="2438400"/>
          <p14:tracePt t="23769" x="2824163" y="2619375"/>
          <p14:tracePt t="23770" x="2814638" y="2686050"/>
          <p14:tracePt t="23785" x="2814638" y="2828925"/>
          <p14:tracePt t="23803" x="2847975" y="2962275"/>
          <p14:tracePt t="23819" x="2876550" y="3028950"/>
          <p14:tracePt t="23835" x="3048000" y="3257550"/>
          <p14:tracePt t="23837" x="3128963" y="3319463"/>
          <p14:tracePt t="23852" x="3319463" y="3433763"/>
          <p14:tracePt t="23869" x="3657600" y="3529013"/>
          <p14:tracePt t="23885" x="4024313" y="3576638"/>
          <p14:tracePt t="23902" x="4471988" y="3590925"/>
          <p14:tracePt t="23906" x="4710113" y="3581400"/>
          <p14:tracePt t="23919" x="5138738" y="3529013"/>
          <p14:tracePt t="23936" x="5524500" y="3424238"/>
          <p14:tracePt t="23952" x="5805488" y="3305175"/>
          <p14:tracePt t="23969" x="5972175" y="3205163"/>
          <p14:tracePt t="23972" x="6005513" y="3167063"/>
          <p14:tracePt t="23986" x="6034088" y="3143250"/>
          <p14:tracePt t="24003" x="6048375" y="3128963"/>
          <p14:tracePt t="24019" x="6048375" y="3114675"/>
          <p14:tracePt t="24264" x="0" y="0"/>
        </p14:tracePtLst>
        <p14:tracePtLst>
          <p14:tracePt t="63647" x="3838575" y="5100638"/>
          <p14:tracePt t="63667" x="3843338" y="5100638"/>
          <p14:tracePt t="63671" x="3857625" y="5100638"/>
          <p14:tracePt t="63685" x="3890963" y="5110163"/>
          <p14:tracePt t="63702" x="3952875" y="5133975"/>
          <p14:tracePt t="63718" x="4062413" y="5172075"/>
          <p14:tracePt t="63735" x="4205288" y="5181600"/>
          <p14:tracePt t="63739" x="4281488" y="5191125"/>
          <p14:tracePt t="63752" x="4457700" y="5191125"/>
          <p14:tracePt t="63768" x="4743450" y="5181600"/>
          <p14:tracePt t="63785" x="4867275" y="5172075"/>
          <p14:tracePt t="63802" x="5267325" y="5095875"/>
          <p14:tracePt t="63820" x="5662613" y="5029200"/>
          <p14:tracePt t="63835" x="5843588" y="4991100"/>
          <p14:tracePt t="63852" x="5929313" y="4957763"/>
          <p14:tracePt t="63868" x="5976938" y="4924425"/>
          <p14:tracePt t="63885" x="5991225" y="4891088"/>
          <p14:tracePt t="63902" x="5991225" y="4881563"/>
          <p14:tracePt t="63918" x="5967413" y="4848225"/>
          <p14:tracePt t="63935" x="5857875" y="4776788"/>
          <p14:tracePt t="63938" x="5791200" y="4738688"/>
          <p14:tracePt t="63952" x="5695950" y="4695825"/>
          <p14:tracePt t="63969" x="5391150" y="4610100"/>
          <p14:tracePt t="63985" x="5210175" y="4572000"/>
          <p14:tracePt t="64002" x="4891088" y="4524375"/>
          <p14:tracePt t="64004" x="4776788" y="4505325"/>
          <p14:tracePt t="64020" x="4505325" y="4471988"/>
          <p14:tracePt t="64035" x="4391025" y="4471988"/>
          <p14:tracePt t="64038" x="4305300" y="4471988"/>
          <p14:tracePt t="64052" x="4176713" y="4476750"/>
          <p14:tracePt t="64068" x="4057650" y="4548188"/>
          <p14:tracePt t="64085" x="3990975" y="4595813"/>
          <p14:tracePt t="64102" x="3952875" y="4624388"/>
          <p14:tracePt t="64119" x="3952875" y="4629150"/>
          <p14:tracePt t="64135" x="3948113" y="4633913"/>
          <p14:tracePt t="64332" x="0" y="0"/>
        </p14:tracePtLst>
        <p14:tracePtLst>
          <p14:tracePt t="79876" x="3067050" y="1671638"/>
          <p14:tracePt t="80037" x="3071813" y="1671638"/>
          <p14:tracePt t="80041" x="3109913" y="1671638"/>
          <p14:tracePt t="80058" x="3171825" y="1671638"/>
          <p14:tracePt t="80075" x="3390900" y="1671638"/>
          <p14:tracePt t="80080" x="3838575" y="1671638"/>
          <p14:tracePt t="80091" x="4071938" y="1671638"/>
          <p14:tracePt t="80108" x="4567238" y="1671638"/>
          <p14:tracePt t="80125" x="5267325" y="1685925"/>
          <p14:tracePt t="80142" x="5686425" y="1685925"/>
          <p14:tracePt t="80158" x="5962650" y="1676400"/>
          <p14:tracePt t="80175" x="6176963" y="1676400"/>
          <p14:tracePt t="80192" x="6229350" y="1676400"/>
          <p14:tracePt t="80582" x="0" y="0"/>
        </p14:tracePtLst>
        <p14:tracePtLst>
          <p14:tracePt t="97035" x="5781675" y="5167313"/>
          <p14:tracePt t="97055" x="5781675" y="5162550"/>
          <p14:tracePt t="97065" x="5781675" y="5157788"/>
          <p14:tracePt t="97076" x="5767388" y="5153025"/>
          <p14:tracePt t="97082" x="5748338" y="5138738"/>
          <p14:tracePt t="97098" x="5695950" y="5110163"/>
          <p14:tracePt t="97115" x="5581650" y="5043488"/>
          <p14:tracePt t="97132" x="5410200" y="4962525"/>
          <p14:tracePt t="97134" x="5276850" y="4919663"/>
          <p14:tracePt t="97148" x="5072063" y="4862513"/>
          <p14:tracePt t="97165" x="4471988" y="4767263"/>
          <p14:tracePt t="97182" x="4129088" y="4719638"/>
          <p14:tracePt t="97198" x="3819525" y="4695825"/>
          <p14:tracePt t="97200" x="3667125" y="4695825"/>
          <p14:tracePt t="97215" x="3529013" y="4695825"/>
          <p14:tracePt t="97232" x="3181350" y="4743450"/>
          <p14:tracePt t="97248" x="3081338" y="4772025"/>
          <p14:tracePt t="97265" x="2905125" y="4843463"/>
          <p14:tracePt t="97268" x="2838450" y="4895850"/>
          <p14:tracePt t="97282" x="2719388" y="5000625"/>
          <p14:tracePt t="97299" x="2638425" y="5153025"/>
          <p14:tracePt t="97315" x="2581275" y="5286375"/>
          <p14:tracePt t="97332" x="2562225" y="5381625"/>
          <p14:tracePt t="97349" x="2552700" y="5462588"/>
          <p14:tracePt t="97365" x="2571750" y="5619750"/>
          <p14:tracePt t="97382" x="2638425" y="5791200"/>
          <p14:tracePt t="97398" x="2705100" y="5895975"/>
          <p14:tracePt t="97415" x="2776538" y="5962650"/>
          <p14:tracePt t="97432" x="2876550" y="6024563"/>
          <p14:tracePt t="97449" x="3124200" y="6091238"/>
          <p14:tracePt t="97465" x="3438525" y="6138863"/>
          <p14:tracePt t="97482" x="3871913" y="6176963"/>
          <p14:tracePt t="97498" x="4519613" y="6176963"/>
          <p14:tracePt t="97501" x="4733925" y="6172200"/>
          <p14:tracePt t="97515" x="4953000" y="6143625"/>
          <p14:tracePt t="97532" x="5476875" y="6053138"/>
          <p14:tracePt t="97549" x="6200775" y="5867400"/>
          <p14:tracePt t="97565" x="6662738" y="5695950"/>
          <p14:tracePt t="97582" x="6815138" y="5619750"/>
          <p14:tracePt t="97599" x="6819900" y="5600700"/>
          <p14:tracePt t="97615" x="6819900" y="5567363"/>
          <p14:tracePt t="97632" x="6791325" y="5505450"/>
          <p14:tracePt t="97648" x="6734175" y="5448300"/>
          <p14:tracePt t="97665" x="6681788" y="5391150"/>
          <p14:tracePt t="97682" x="6562725" y="5314950"/>
          <p14:tracePt t="97699" x="6334125" y="5195888"/>
          <p14:tracePt t="97715" x="6067425" y="5105400"/>
          <p14:tracePt t="97732" x="5686425" y="5014913"/>
          <p14:tracePt t="97734" x="5229225" y="4924425"/>
          <p14:tracePt t="97748" x="4976813" y="4876800"/>
          <p14:tracePt t="97765" x="4567238" y="4838700"/>
          <p14:tracePt t="97782" x="4329113" y="4829175"/>
          <p14:tracePt t="97799" x="4119563" y="4876800"/>
          <p14:tracePt t="97803" x="4052888" y="4914900"/>
          <p14:tracePt t="97815" x="3914775" y="4981575"/>
          <p14:tracePt t="97832" x="3800475" y="5072063"/>
          <p14:tracePt t="97849" x="3681413" y="5176838"/>
          <p14:tracePt t="97865" x="3657600" y="5224463"/>
          <p14:tracePt t="97867" x="3638550" y="5253038"/>
          <p14:tracePt t="97882" x="3624263" y="5338763"/>
          <p14:tracePt t="97898" x="3624263" y="5438775"/>
          <p14:tracePt t="97915" x="3638550" y="5548313"/>
          <p14:tracePt t="97932" x="3705225" y="5657850"/>
          <p14:tracePt t="97949" x="3867150" y="5829300"/>
          <p14:tracePt t="97965" x="4043363" y="5943600"/>
          <p14:tracePt t="97982" x="4333875" y="6048375"/>
          <p14:tracePt t="97999" x="4929188" y="6105525"/>
          <p14:tracePt t="98015" x="5448300" y="6105525"/>
          <p14:tracePt t="98032" x="5948363" y="6096000"/>
          <p14:tracePt t="98049" x="6605588" y="5962650"/>
          <p14:tracePt t="98052" x="6791325" y="5895975"/>
          <p14:tracePt t="98065" x="6962775" y="5819775"/>
          <p14:tracePt t="98082" x="7277100" y="5538788"/>
          <p14:tracePt t="98099" x="7396163" y="5238750"/>
          <p14:tracePt t="98115" x="7415213" y="5010150"/>
          <p14:tracePt t="98132" x="7386638" y="4724400"/>
          <p14:tracePt t="98149" x="7191375" y="4200525"/>
          <p14:tracePt t="98152" x="7072313" y="3976688"/>
          <p14:tracePt t="98165" x="6938963" y="3771900"/>
          <p14:tracePt t="98182" x="6553200" y="3290888"/>
          <p14:tracePt t="98199" x="5810250" y="2514600"/>
          <p14:tracePt t="98216" x="5281613" y="2100263"/>
          <p14:tracePt t="98232" x="4948238" y="1900238"/>
          <p14:tracePt t="98249" x="4729163" y="1814513"/>
          <p14:tracePt t="98250" x="4567238" y="1795463"/>
          <p14:tracePt t="98266" x="4462463" y="1795463"/>
          <p14:tracePt t="98282" x="4200525" y="1824038"/>
          <p14:tracePt t="98285" x="4105275" y="1866900"/>
          <p14:tracePt t="98300" x="3881438" y="1971675"/>
          <p14:tracePt t="98316" x="3609975" y="2138363"/>
          <p14:tracePt t="98333" x="3276600" y="2400300"/>
          <p14:tracePt t="98349" x="3190875" y="2500313"/>
          <p14:tracePt t="98366" x="3028950" y="2705100"/>
          <p14:tracePt t="98382" x="2900363" y="2981325"/>
          <p14:tracePt t="98399" x="2828925" y="3181350"/>
          <p14:tracePt t="98416" x="2809875" y="3500438"/>
          <p14:tracePt t="98432" x="2867025" y="3833813"/>
          <p14:tracePt t="98449" x="2976563" y="4090988"/>
          <p14:tracePt t="98466" x="3128963" y="4343400"/>
          <p14:tracePt t="98482" x="3457575" y="4705350"/>
          <p14:tracePt t="98499" x="3652838" y="4895850"/>
          <p14:tracePt t="98516" x="3867150" y="5048250"/>
          <p14:tracePt t="98533" x="4252913" y="5224463"/>
          <p14:tracePt t="98550" x="4519613" y="5310188"/>
          <p14:tracePt t="98554" x="4648200" y="5334000"/>
          <p14:tracePt t="98566" x="4914900" y="5362575"/>
          <p14:tracePt t="98582" x="5053013" y="5362575"/>
          <p14:tracePt t="98599" x="5543550" y="5314950"/>
          <p14:tracePt t="98616" x="6300788" y="4991100"/>
          <p14:tracePt t="98632" x="7005638" y="4462463"/>
          <p14:tracePt t="98649" x="7491413" y="3943350"/>
          <p14:tracePt t="98666" x="7658100" y="3729038"/>
          <p14:tracePt t="98682" x="7910513" y="3300413"/>
          <p14:tracePt t="98699" x="7996238" y="2762250"/>
          <p14:tracePt t="98716" x="7881938" y="2471738"/>
          <p14:tracePt t="98732" x="7534275" y="2024063"/>
          <p14:tracePt t="98749" x="7305675" y="1828800"/>
          <p14:tracePt t="98766" x="7072313" y="1662113"/>
          <p14:tracePt t="98783" x="6696075" y="1452563"/>
          <p14:tracePt t="98785" x="6219825" y="1243013"/>
          <p14:tracePt t="98799" x="5929313" y="1147763"/>
          <p14:tracePt t="98816" x="5286375" y="966788"/>
          <p14:tracePt t="98832" x="4129088" y="781050"/>
          <p14:tracePt t="98849" x="3676650" y="766763"/>
          <p14:tracePt t="98866" x="3519488" y="766763"/>
          <p14:tracePt t="98882" x="3276600" y="838200"/>
          <p14:tracePt t="98885" x="3143250" y="881063"/>
          <p14:tracePt t="98899" x="2890838" y="1023938"/>
          <p14:tracePt t="98916" x="2605088" y="1257300"/>
          <p14:tracePt t="98932" x="2447925" y="1423988"/>
          <p14:tracePt t="98949" x="2319338" y="1604963"/>
          <p14:tracePt t="98952" x="2252663" y="1700213"/>
          <p14:tracePt t="98966" x="2162175" y="1876425"/>
          <p14:tracePt t="98982" x="2090738" y="2071688"/>
          <p14:tracePt t="98986" x="2038350" y="2257425"/>
          <p14:tracePt t="98999" x="2019300" y="2362200"/>
          <p14:tracePt t="99016" x="2019300" y="2600325"/>
          <p14:tracePt t="99033" x="2019300" y="2828925"/>
          <p14:tracePt t="99050" x="2052638" y="3157538"/>
          <p14:tracePt t="99053" x="2085975" y="3271838"/>
          <p14:tracePt t="99066" x="2114550" y="3362325"/>
          <p14:tracePt t="99083" x="2185988" y="3548063"/>
          <p14:tracePt t="99086" x="2228850" y="3629025"/>
          <p14:tracePt t="99099" x="2305050" y="3752850"/>
          <p14:tracePt t="99116" x="2443163" y="3957638"/>
          <p14:tracePt t="99133" x="2614613" y="4162425"/>
          <p14:tracePt t="99149" x="2900363" y="4481513"/>
          <p14:tracePt t="99166" x="3052763" y="4614863"/>
          <p14:tracePt t="99183" x="3148013" y="4652963"/>
          <p14:tracePt t="99186" x="3214688" y="4695825"/>
          <p14:tracePt t="99199" x="3467100" y="4805363"/>
          <p14:tracePt t="99216" x="3676650" y="4881563"/>
          <p14:tracePt t="99233" x="3881438" y="4929188"/>
          <p14:tracePt t="99249" x="4110038" y="4972050"/>
          <p14:tracePt t="99252" x="4248150" y="4981575"/>
          <p14:tracePt t="99266" x="4576763" y="5019675"/>
          <p14:tracePt t="99283" x="5181600" y="5048250"/>
          <p14:tracePt t="99299" x="5586413" y="5029200"/>
          <p14:tracePt t="99316" x="5924550" y="4976813"/>
          <p14:tracePt t="99333" x="6281738" y="4891088"/>
          <p14:tracePt t="99350" x="6524625" y="4848225"/>
          <p14:tracePt t="99352" x="6624638" y="4829175"/>
          <p14:tracePt t="99366" x="6715125" y="4810125"/>
          <p14:tracePt t="99369" x="6796088" y="4786313"/>
          <p14:tracePt t="99383" x="6929438" y="4743450"/>
          <p14:tracePt t="99399" x="7024688" y="4719638"/>
          <p14:tracePt t="99416" x="7067550" y="4695825"/>
          <p14:tracePt t="99418" x="7077075" y="4691063"/>
          <p14:tracePt t="99433" x="7091363" y="4676775"/>
          <p14:tracePt t="99449" x="7110413" y="4667250"/>
          <p14:tracePt t="99467" x="7110413" y="4652963"/>
          <p14:tracePt t="99469" x="7115175" y="4652963"/>
          <p14:tracePt t="99482" x="7115175" y="4643438"/>
          <p14:tracePt t="99500" x="7119938" y="4638675"/>
          <p14:tracePt t="99516" x="7129463" y="4619625"/>
          <p14:tracePt t="99533" x="7148513" y="4595813"/>
          <p14:tracePt t="99534" x="7162800" y="4572000"/>
          <p14:tracePt t="99549" x="7186613" y="4500563"/>
          <p14:tracePt t="99567" x="7196138" y="4452938"/>
          <p14:tracePt t="99583" x="7196138" y="4438650"/>
          <p14:tracePt t="99599" x="7196138" y="4424363"/>
          <p14:tracePt t="99968" x="0" y="0"/>
        </p14:tracePtLst>
      </p14:laserTraceLst>
    </p:ext>
  </p:extLs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Challenges of Machine Learning #2: Non-representative Training Data</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34</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There is a common problem in that in science/engineering, we often get biased dataset in that we only see the successful cases and unsuccessful cases are not reported.  </a:t>
            </a:r>
          </a:p>
          <a:p>
            <a:r>
              <a:rPr lang="en-US" altLang="ko-KR" sz="2000" dirty="0" smtClean="0">
                <a:latin typeface="Calibri" panose="020F0502020204030204" pitchFamily="34" charset="0"/>
                <a:cs typeface="Calibri" panose="020F0502020204030204" pitchFamily="34" charset="0"/>
              </a:rPr>
              <a:t>Example:  successfully synthesized versus unsuccessfully synthesized materials (no one really reports failures of synthesis). </a:t>
            </a:r>
            <a:endParaRPr lang="en-US" altLang="ko-KR" sz="2000" dirty="0">
              <a:latin typeface="Calibri" panose="020F0502020204030204" pitchFamily="34" charset="0"/>
              <a:cs typeface="Calibri" panose="020F0502020204030204" pitchFamily="34" charset="0"/>
            </a:endParaRPr>
          </a:p>
          <a:p>
            <a:pPr marL="0" indent="0">
              <a:buNone/>
            </a:pP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pic>
        <p:nvPicPr>
          <p:cNvPr id="2052" name="Picture 4" descr="High-throughput computational screening and design of nanoporou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4689" y="3183928"/>
            <a:ext cx="3686175" cy="2562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86051"/>
      </p:ext>
    </p:extLst>
  </p:cSld>
  <p:clrMapOvr>
    <a:masterClrMapping/>
  </p:clrMapOvr>
  <mc:AlternateContent xmlns:mc="http://schemas.openxmlformats.org/markup-compatibility/2006" xmlns:p14="http://schemas.microsoft.com/office/powerpoint/2010/main">
    <mc:Choice Requires="p14">
      <p:transition spd="slow" p14:dur="2000" advTm="78161"/>
    </mc:Choice>
    <mc:Fallback xmlns="">
      <p:transition spd="slow" advTm="78161"/>
    </mc:Fallback>
  </mc:AlternateContent>
  <p:timing>
    <p:tnLst>
      <p:par>
        <p:cTn id="1" dur="indefinite" restart="never" nodeType="tmRoot"/>
      </p:par>
    </p:tnLst>
  </p:timing>
  <p:extLst mod="1">
    <p:ext uri="{3A86A75C-4F4B-4683-9AE1-C65F6400EC91}">
      <p14:laserTraceLst xmlns:p14="http://schemas.microsoft.com/office/powerpoint/2010/main">
        <p14:tracePtLst>
          <p14:tracePt t="5231" x="1076325" y="1471613"/>
          <p14:tracePt t="5353" x="1081088" y="1471613"/>
          <p14:tracePt t="5363" x="1109663" y="1476375"/>
          <p14:tracePt t="5373" x="1147763" y="1481138"/>
          <p14:tracePt t="5390" x="1319213" y="1514475"/>
          <p14:tracePt t="5405" x="1547813" y="1524000"/>
          <p14:tracePt t="5422" x="2005013" y="1547813"/>
          <p14:tracePt t="5439" x="2286000" y="1557338"/>
          <p14:tracePt t="5456" x="2538413" y="1557338"/>
          <p14:tracePt t="5472" x="2752725" y="1557338"/>
          <p14:tracePt t="5489" x="2905125" y="1557338"/>
          <p14:tracePt t="5505" x="2986088" y="1557338"/>
          <p14:tracePt t="7265" x="2990850" y="1557338"/>
          <p14:tracePt t="7275" x="3014663" y="1557338"/>
          <p14:tracePt t="7279" x="3071813" y="1557338"/>
          <p14:tracePt t="7290" x="3138488" y="1557338"/>
          <p14:tracePt t="7306" x="3328988" y="1557338"/>
          <p14:tracePt t="7323" x="3443288" y="1557338"/>
          <p14:tracePt t="7339" x="3557588" y="1557338"/>
          <p14:tracePt t="7356" x="3652838" y="1557338"/>
          <p14:tracePt t="7373" x="3690938" y="1547813"/>
          <p14:tracePt t="7374" x="3714750" y="1547813"/>
          <p14:tracePt t="7389" x="3733800" y="1547813"/>
          <p14:tracePt t="7406" x="3781425" y="1547813"/>
          <p14:tracePt t="7423" x="3833813" y="1547813"/>
          <p14:tracePt t="7439" x="3933825" y="1547813"/>
          <p14:tracePt t="7442" x="3981450" y="1547813"/>
          <p14:tracePt t="7456" x="4186238" y="1547813"/>
          <p14:tracePt t="7473" x="4262438" y="1547813"/>
          <p14:tracePt t="7490" x="4414838" y="1547813"/>
          <p14:tracePt t="7506" x="4695825" y="1547813"/>
          <p14:tracePt t="7523" x="4948238" y="1552575"/>
          <p14:tracePt t="7539" x="5200650" y="1576388"/>
          <p14:tracePt t="7556" x="5391150" y="1576388"/>
          <p14:tracePt t="7573" x="5505450" y="1576388"/>
          <p14:tracePt t="7590" x="5514975" y="1576388"/>
          <p14:tracePt t="7802" x="5510213" y="1576388"/>
          <p14:tracePt t="7811" x="5505450" y="1576388"/>
          <p14:tracePt t="7847" x="5495925" y="1576388"/>
          <p14:tracePt t="7857" x="5448300" y="1576388"/>
          <p14:tracePt t="7861" x="5395913" y="1576388"/>
          <p14:tracePt t="7873" x="5343525" y="1576388"/>
          <p14:tracePt t="7889" x="5257800" y="1571625"/>
          <p14:tracePt t="7906" x="5200650" y="1571625"/>
          <p14:tracePt t="7923" x="5143500" y="1571625"/>
          <p14:tracePt t="7940" x="5086350" y="1566863"/>
          <p14:tracePt t="7942" x="5033963" y="1566863"/>
          <p14:tracePt t="7956" x="5005388" y="1566863"/>
          <p14:tracePt t="7973" x="4995863" y="1566863"/>
          <p14:tracePt t="7989" x="4986338" y="1566863"/>
          <p14:tracePt t="8023" x="4981575" y="1566863"/>
          <p14:tracePt t="8210" x="5005388" y="1566863"/>
          <p14:tracePt t="8219" x="5043488" y="1566863"/>
          <p14:tracePt t="8225" x="5110163" y="1566863"/>
          <p14:tracePt t="8240" x="5186363" y="1566863"/>
          <p14:tracePt t="8256" x="5400675" y="1566863"/>
          <p14:tracePt t="8273" x="5591175" y="1566863"/>
          <p14:tracePt t="8276" x="5691188" y="1571625"/>
          <p14:tracePt t="8290" x="5934075" y="1571625"/>
          <p14:tracePt t="8307" x="6019800" y="1571625"/>
          <p14:tracePt t="8323" x="6162675" y="1566863"/>
          <p14:tracePt t="8340" x="6405563" y="1566863"/>
          <p14:tracePt t="8356" x="6510338" y="1571625"/>
          <p14:tracePt t="8373" x="6557963" y="1571625"/>
          <p14:tracePt t="8401" x="6562725" y="1571625"/>
          <p14:tracePt t="8894" x="0" y="0"/>
        </p14:tracePtLst>
        <p14:tracePtLst>
          <p14:tracePt t="31352" x="6472238" y="5510213"/>
          <p14:tracePt t="31404" x="6481763" y="5510213"/>
          <p14:tracePt t="31414" x="6486525" y="5510213"/>
          <p14:tracePt t="31425" x="6496050" y="5505450"/>
          <p14:tracePt t="31432" x="6500813" y="5505450"/>
          <p14:tracePt t="31449" x="6510338" y="5500688"/>
          <p14:tracePt t="31466" x="6515100" y="5500688"/>
          <p14:tracePt t="31482" x="6519863" y="5500688"/>
          <p14:tracePt t="31499" x="6524625" y="5495925"/>
          <p14:tracePt t="31516" x="6529388" y="5476875"/>
          <p14:tracePt t="31532" x="6534150" y="5453063"/>
          <p14:tracePt t="31550" x="6567488" y="5376863"/>
          <p14:tracePt t="31566" x="6600825" y="5291138"/>
          <p14:tracePt t="31583" x="6610350" y="5253038"/>
          <p14:tracePt t="31599" x="6634163" y="5167313"/>
          <p14:tracePt t="31602" x="6643688" y="5114925"/>
          <p14:tracePt t="31616" x="6653213" y="4995863"/>
          <p14:tracePt t="31632" x="6653213" y="4867275"/>
          <p14:tracePt t="31649" x="6653213" y="4676775"/>
          <p14:tracePt t="31666" x="6648450" y="4548188"/>
          <p14:tracePt t="31682" x="6610350" y="4376738"/>
          <p14:tracePt t="31699" x="6562725" y="4252913"/>
          <p14:tracePt t="31716" x="6515100" y="4157663"/>
          <p14:tracePt t="31733" x="6448425" y="4029075"/>
          <p14:tracePt t="31736" x="6410325" y="3971925"/>
          <p14:tracePt t="31749" x="6381750" y="3929063"/>
          <p14:tracePt t="31766" x="6296025" y="3814763"/>
          <p14:tracePt t="31783" x="6162675" y="3648075"/>
          <p14:tracePt t="31799" x="6053138" y="3519488"/>
          <p14:tracePt t="31802" x="5991225" y="3467100"/>
          <p14:tracePt t="31816" x="5886450" y="3371850"/>
          <p14:tracePt t="31832" x="5791200" y="3300413"/>
          <p14:tracePt t="31849" x="5653088" y="3209925"/>
          <p14:tracePt t="31866" x="5500688" y="3119438"/>
          <p14:tracePt t="31882" x="5048250" y="2976563"/>
          <p14:tracePt t="31899" x="4748213" y="2943225"/>
          <p14:tracePt t="31916" x="4476750" y="2924175"/>
          <p14:tracePt t="31932" x="4352925" y="2924175"/>
          <p14:tracePt t="31934" x="4143375" y="2924175"/>
          <p14:tracePt t="31949" x="3890963" y="2924175"/>
          <p14:tracePt t="31966" x="3638550" y="2928938"/>
          <p14:tracePt t="31982" x="3509963" y="2938463"/>
          <p14:tracePt t="31999" x="3209925" y="2986088"/>
          <p14:tracePt t="32001" x="3114675" y="3014663"/>
          <p14:tracePt t="32016" x="2914650" y="3100388"/>
          <p14:tracePt t="32033" x="2771775" y="3190875"/>
          <p14:tracePt t="32049" x="2633663" y="3309938"/>
          <p14:tracePt t="32066" x="2500313" y="3443288"/>
          <p14:tracePt t="32083" x="2424113" y="3548063"/>
          <p14:tracePt t="32099" x="2371725" y="3633788"/>
          <p14:tracePt t="32116" x="2309813" y="3833813"/>
          <p14:tracePt t="32133" x="2290763" y="4014788"/>
          <p14:tracePt t="32149" x="2281238" y="4181475"/>
          <p14:tracePt t="32166" x="2286000" y="4462463"/>
          <p14:tracePt t="32183" x="2305050" y="4538663"/>
          <p14:tracePt t="32200" x="2362200" y="4791075"/>
          <p14:tracePt t="32216" x="2433638" y="4962525"/>
          <p14:tracePt t="32233" x="2505075" y="5100638"/>
          <p14:tracePt t="32249" x="2581275" y="5224463"/>
          <p14:tracePt t="32266" x="2695575" y="5391150"/>
          <p14:tracePt t="32283" x="2781300" y="5505450"/>
          <p14:tracePt t="32300" x="2881313" y="5600700"/>
          <p14:tracePt t="32317" x="2957513" y="5672138"/>
          <p14:tracePt t="32333" x="3052763" y="5757863"/>
          <p14:tracePt t="32349" x="3167063" y="5843588"/>
          <p14:tracePt t="32366" x="3305175" y="5943600"/>
          <p14:tracePt t="32383" x="3448050" y="6034088"/>
          <p14:tracePt t="32399" x="3571875" y="6100763"/>
          <p14:tracePt t="32417" x="3686175" y="6157913"/>
          <p14:tracePt t="32421" x="3738563" y="6181725"/>
          <p14:tracePt t="32433" x="3876675" y="6229350"/>
          <p14:tracePt t="32450" x="3943350" y="6248400"/>
          <p14:tracePt t="32466" x="4062413" y="6276975"/>
          <p14:tracePt t="32483" x="4219575" y="6305550"/>
          <p14:tracePt t="32484" x="4286250" y="6315075"/>
          <p14:tracePt t="32500" x="4414838" y="6334125"/>
          <p14:tracePt t="32516" x="4610100" y="6353175"/>
          <p14:tracePt t="32533" x="4672013" y="6353175"/>
          <p14:tracePt t="32550" x="4867275" y="6372225"/>
          <p14:tracePt t="32566" x="5019675" y="6372225"/>
          <p14:tracePt t="32583" x="5200650" y="6372225"/>
          <p14:tracePt t="32600" x="5624513" y="6286500"/>
          <p14:tracePt t="32617" x="5905500" y="6253163"/>
          <p14:tracePt t="32621" x="6048375" y="6243638"/>
          <p14:tracePt t="32633" x="6172200" y="6234113"/>
          <p14:tracePt t="32650" x="6381750" y="6191250"/>
          <p14:tracePt t="32666" x="6605588" y="6105525"/>
          <p14:tracePt t="32683" x="6800850" y="5943600"/>
          <p14:tracePt t="32687" x="6919913" y="5819775"/>
          <p14:tracePt t="32700" x="7281863" y="5429250"/>
          <p14:tracePt t="32716" x="7367588" y="5348288"/>
          <p14:tracePt t="32733" x="7472363" y="5229225"/>
          <p14:tracePt t="32750" x="7596188" y="5091113"/>
          <p14:tracePt t="32766" x="7634288" y="5014913"/>
          <p14:tracePt t="32783" x="7672388" y="4919663"/>
          <p14:tracePt t="32800" x="7681913" y="4810125"/>
          <p14:tracePt t="32817" x="7681913" y="4672013"/>
          <p14:tracePt t="32833" x="7681913" y="4557713"/>
          <p14:tracePt t="32850" x="7677150" y="4452938"/>
          <p14:tracePt t="32866" x="7629525" y="4267200"/>
          <p14:tracePt t="32883" x="7558088" y="4119563"/>
          <p14:tracePt t="32900" x="7477125" y="3967163"/>
          <p14:tracePt t="32916" x="7277100" y="3748088"/>
          <p14:tracePt t="32933" x="7124700" y="3600450"/>
          <p14:tracePt t="32950" x="7043738" y="3538538"/>
          <p14:tracePt t="32951" x="6958013" y="3467100"/>
          <p14:tracePt t="32966" x="6781800" y="3352800"/>
          <p14:tracePt t="32983" x="6557963" y="3228975"/>
          <p14:tracePt t="33000" x="6362700" y="3157538"/>
          <p14:tracePt t="33016" x="6096000" y="3067050"/>
          <p14:tracePt t="33021" x="5810250" y="2990850"/>
          <p14:tracePt t="33033" x="5681663" y="2957513"/>
          <p14:tracePt t="33050" x="5453063" y="2914650"/>
          <p14:tracePt t="33052" x="5348288" y="2905125"/>
          <p14:tracePt t="33066" x="5172075" y="2905125"/>
          <p14:tracePt t="33083" x="5081588" y="2909888"/>
          <p14:tracePt t="33100" x="4876800" y="2919413"/>
          <p14:tracePt t="33116" x="4557713" y="2962275"/>
          <p14:tracePt t="33133" x="4324350" y="2981325"/>
          <p14:tracePt t="33150" x="4157663" y="3005138"/>
          <p14:tracePt t="33166" x="4090988" y="3009900"/>
          <p14:tracePt t="33183" x="3876675" y="3062288"/>
          <p14:tracePt t="33200" x="3767138" y="3095625"/>
          <p14:tracePt t="33217" x="3729038" y="3105150"/>
          <p14:tracePt t="33219" x="3648075" y="3133725"/>
          <p14:tracePt t="33233" x="3614738" y="3152775"/>
          <p14:tracePt t="33250" x="3467100" y="3252788"/>
          <p14:tracePt t="33254" x="3424238" y="3290888"/>
          <p14:tracePt t="33266" x="3386138" y="3324225"/>
          <p14:tracePt t="33283" x="3309938" y="3395663"/>
          <p14:tracePt t="33300" x="3238500" y="3462338"/>
          <p14:tracePt t="33317" x="3133725" y="3557588"/>
          <p14:tracePt t="33333" x="3086100" y="3614738"/>
          <p14:tracePt t="33350" x="3038475" y="3667125"/>
          <p14:tracePt t="33366" x="2967038" y="3738563"/>
          <p14:tracePt t="33383" x="2919413" y="3814763"/>
          <p14:tracePt t="33386" x="2881313" y="3862388"/>
          <p14:tracePt t="33400" x="2819400" y="3952875"/>
          <p14:tracePt t="33417" x="2738438" y="4090988"/>
          <p14:tracePt t="33433" x="2719388" y="4143375"/>
          <p14:tracePt t="33450" x="2676525" y="4286250"/>
          <p14:tracePt t="33467" x="2676525" y="4371975"/>
          <p14:tracePt t="33483" x="2676525" y="4500563"/>
          <p14:tracePt t="33486" x="2681288" y="4581525"/>
          <p14:tracePt t="33500" x="2743200" y="4738688"/>
          <p14:tracePt t="33517" x="2838450" y="4943475"/>
          <p14:tracePt t="33533" x="2919413" y="5081588"/>
          <p14:tracePt t="33550" x="2971800" y="5195888"/>
          <p14:tracePt t="33567" x="3052763" y="5343525"/>
          <p14:tracePt t="33583" x="3124200" y="5424488"/>
          <p14:tracePt t="33600" x="3190875" y="5481638"/>
          <p14:tracePt t="33617" x="3281363" y="5557838"/>
          <p14:tracePt t="33620" x="3328988" y="5595938"/>
          <p14:tracePt t="33633" x="3386138" y="5619750"/>
          <p14:tracePt t="33636" x="3443288" y="5657850"/>
          <p14:tracePt t="33650" x="3590925" y="5738813"/>
          <p14:tracePt t="33667" x="3686175" y="5772150"/>
          <p14:tracePt t="33683" x="3957638" y="5862638"/>
          <p14:tracePt t="33686" x="4062413" y="5895975"/>
          <p14:tracePt t="33700" x="4271963" y="5934075"/>
          <p14:tracePt t="33717" x="4557713" y="5981700"/>
          <p14:tracePt t="33733" x="4762500" y="6000750"/>
          <p14:tracePt t="33750" x="4953000" y="6024563"/>
          <p14:tracePt t="33767" x="5262563" y="6043613"/>
          <p14:tracePt t="33785" x="5491163" y="6043613"/>
          <p14:tracePt t="33790" x="5605463" y="6038850"/>
          <p14:tracePt t="33800" x="5705475" y="6019800"/>
          <p14:tracePt t="33817" x="5915025" y="5967413"/>
          <p14:tracePt t="33834" x="6205538" y="5872163"/>
          <p14:tracePt t="33850" x="6415088" y="5819775"/>
          <p14:tracePt t="33867" x="6677025" y="5738813"/>
          <p14:tracePt t="33883" x="6848475" y="5681663"/>
          <p14:tracePt t="33886" x="6896100" y="5653088"/>
          <p14:tracePt t="33900" x="6938963" y="5634038"/>
          <p14:tracePt t="33917" x="7015163" y="5600700"/>
          <p14:tracePt t="33933" x="7048500" y="5572125"/>
          <p14:tracePt t="33950" x="7096125" y="5543550"/>
          <p14:tracePt t="33967" x="7110413" y="5534025"/>
          <p14:tracePt t="34183" x="0" y="0"/>
        </p14:tracePtLst>
      </p14:laserTraceLst>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Challenges of Machine Learning #3: Lack of Meta Data</a:t>
            </a:r>
          </a:p>
        </p:txBody>
      </p:sp>
      <p:sp>
        <p:nvSpPr>
          <p:cNvPr id="2"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35</a:t>
            </a:fld>
            <a:endParaRPr lang="en-US" altLang="ko-KR" dirty="0"/>
          </a:p>
        </p:txBody>
      </p:sp>
      <p:sp>
        <p:nvSpPr>
          <p:cNvPr id="4" name="Content Placeholder 6"/>
          <p:cNvSpPr>
            <a:spLocks noGrp="1"/>
          </p:cNvSpPr>
          <p:nvPr>
            <p:ph sz="quarter" idx="1"/>
          </p:nvPr>
        </p:nvSpPr>
        <p:spPr>
          <a:xfrm>
            <a:off x="159488" y="1132369"/>
            <a:ext cx="8567546" cy="398719"/>
          </a:xfrm>
        </p:spPr>
        <p:txBody>
          <a:bodyPr/>
          <a:lstStyle/>
          <a:p>
            <a:r>
              <a:rPr lang="en-US" altLang="ko-KR" sz="2000" dirty="0" smtClean="0">
                <a:latin typeface="Calibri" panose="020F0502020204030204" pitchFamily="34" charset="0"/>
                <a:cs typeface="Calibri" panose="020F0502020204030204" pitchFamily="34" charset="0"/>
              </a:rPr>
              <a:t>It might turn out that metadata (i.e. data about the data) is important.  </a:t>
            </a:r>
          </a:p>
          <a:p>
            <a:r>
              <a:rPr lang="en-US" altLang="ko-KR" sz="2000" dirty="0" smtClean="0">
                <a:latin typeface="Calibri" panose="020F0502020204030204" pitchFamily="34" charset="0"/>
                <a:cs typeface="Calibri" panose="020F0502020204030204" pitchFamily="34" charset="0"/>
              </a:rPr>
              <a:t>Experimental synthesis of a material (from a paper)</a:t>
            </a:r>
          </a:p>
          <a:p>
            <a:pPr marL="0" indent="0">
              <a:buNone/>
            </a:pPr>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endParaRPr lang="en-US" altLang="ko-KR" sz="2000" dirty="0" smtClean="0">
              <a:latin typeface="Calibri" panose="020F0502020204030204" pitchFamily="34" charset="0"/>
              <a:cs typeface="Calibri" panose="020F0502020204030204" pitchFamily="34" charset="0"/>
            </a:endParaRPr>
          </a:p>
          <a:p>
            <a:r>
              <a:rPr lang="en-US" altLang="ko-KR" sz="2000" dirty="0" smtClean="0">
                <a:latin typeface="Calibri" panose="020F0502020204030204" pitchFamily="34" charset="0"/>
                <a:cs typeface="Calibri" panose="020F0502020204030204" pitchFamily="34" charset="0"/>
              </a:rPr>
              <a:t>Missing metadata:  (1) who conducted the experiment?  (2) what month/year was it?  (3) what was the lab condition (temperature, humidity) like during the experiment? </a:t>
            </a:r>
          </a:p>
          <a:p>
            <a:r>
              <a:rPr lang="en-US" altLang="ko-KR" sz="2000" dirty="0" smtClean="0">
                <a:latin typeface="Calibri" panose="020F0502020204030204" pitchFamily="34" charset="0"/>
                <a:cs typeface="Calibri" panose="020F0502020204030204" pitchFamily="34" charset="0"/>
              </a:rPr>
              <a:t>These factors can all be vital for chemical synthesis. </a:t>
            </a:r>
          </a:p>
          <a:p>
            <a:r>
              <a:rPr lang="en-US" altLang="ko-KR" sz="2000" dirty="0" smtClean="0">
                <a:latin typeface="Calibri" panose="020F0502020204030204" pitchFamily="34" charset="0"/>
                <a:cs typeface="Calibri" panose="020F0502020204030204" pitchFamily="34" charset="0"/>
              </a:rPr>
              <a:t>This is important because OFTEN, synthesis is not reproducible (even in the same lab)!!</a:t>
            </a:r>
          </a:p>
          <a:p>
            <a:endParaRPr lang="en-US" altLang="ko-KR" sz="2000" dirty="0">
              <a:latin typeface="Calibri" panose="020F0502020204030204" pitchFamily="34" charset="0"/>
              <a:cs typeface="Calibri" panose="020F0502020204030204" pitchFamily="34" charset="0"/>
            </a:endParaRPr>
          </a:p>
          <a:p>
            <a:endParaRPr lang="en-US" altLang="ko-KR" sz="2000" dirty="0" smtClean="0">
              <a:latin typeface="Calibri" panose="020F0502020204030204" pitchFamily="34" charset="0"/>
              <a:cs typeface="Calibri" panose="020F0502020204030204" pitchFamily="34" charset="0"/>
            </a:endParaRPr>
          </a:p>
          <a:p>
            <a:endParaRPr lang="en-US" altLang="ko-KR" sz="2000" dirty="0">
              <a:latin typeface="Calibri" panose="020F0502020204030204" pitchFamily="34" charset="0"/>
              <a:cs typeface="Calibri" panose="020F0502020204030204" pitchFamily="34" charset="0"/>
            </a:endParaRPr>
          </a:p>
          <a:p>
            <a:pPr marL="0" indent="0">
              <a:buNone/>
            </a:pPr>
            <a:r>
              <a:rPr lang="en-US" altLang="ko-KR" sz="2000" dirty="0" smtClean="0">
                <a:latin typeface="Calibri" panose="020F0502020204030204" pitchFamily="34" charset="0"/>
                <a:cs typeface="Calibri" panose="020F0502020204030204" pitchFamily="34" charset="0"/>
              </a:rPr>
              <a:t> </a:t>
            </a:r>
            <a:endParaRPr lang="en-US" altLang="ko-KR" sz="2000" dirty="0">
              <a:latin typeface="Calibri" panose="020F0502020204030204" pitchFamily="34" charset="0"/>
              <a:cs typeface="Calibri" panose="020F0502020204030204" pitchFamily="34" charset="0"/>
            </a:endParaRPr>
          </a:p>
        </p:txBody>
      </p:sp>
      <p:sp>
        <p:nvSpPr>
          <p:cNvPr id="3" name="직사각형 2"/>
          <p:cNvSpPr/>
          <p:nvPr/>
        </p:nvSpPr>
        <p:spPr>
          <a:xfrm>
            <a:off x="1269186" y="2032507"/>
            <a:ext cx="5936285" cy="1754326"/>
          </a:xfrm>
          <a:prstGeom prst="rect">
            <a:avLst/>
          </a:prstGeom>
        </p:spPr>
        <p:txBody>
          <a:bodyPr wrap="square">
            <a:spAutoFit/>
          </a:bodyPr>
          <a:lstStyle/>
          <a:p>
            <a:r>
              <a:rPr lang="en-US" altLang="ko-KR" sz="1200" dirty="0">
                <a:solidFill>
                  <a:srgbClr val="222222"/>
                </a:solidFill>
                <a:latin typeface="Lora"/>
              </a:rPr>
              <a:t>Octahedral HKUST-1 was prepared by a reported method with minor modifications</a:t>
            </a:r>
            <a:r>
              <a:rPr lang="en-US" altLang="ko-KR" sz="1200" baseline="30000" dirty="0">
                <a:solidFill>
                  <a:srgbClr val="006699"/>
                </a:solidFill>
                <a:latin typeface="Lora"/>
                <a:hlinkClick r:id="rId3" tooltip="Tovar, T. M. et al. Diffusion of CO2 in large crystals of Cu-BTC MOF. J. Am. Chem. Soc. 138, 11449–11452 (2016)."/>
              </a:rPr>
              <a:t>41</a:t>
            </a:r>
            <a:r>
              <a:rPr lang="en-US" altLang="ko-KR" sz="1200" dirty="0">
                <a:solidFill>
                  <a:srgbClr val="222222"/>
                </a:solidFill>
                <a:latin typeface="Lora"/>
              </a:rPr>
              <a:t>. Cu(NO</a:t>
            </a:r>
            <a:r>
              <a:rPr lang="en-US" altLang="ko-KR" sz="1200" baseline="-25000" dirty="0">
                <a:solidFill>
                  <a:srgbClr val="222222"/>
                </a:solidFill>
                <a:latin typeface="Lora"/>
              </a:rPr>
              <a:t>3</a:t>
            </a:r>
            <a:r>
              <a:rPr lang="en-US" altLang="ko-KR" sz="1200" dirty="0">
                <a:solidFill>
                  <a:srgbClr val="222222"/>
                </a:solidFill>
                <a:latin typeface="Lora"/>
              </a:rPr>
              <a:t>)</a:t>
            </a:r>
            <a:r>
              <a:rPr lang="en-US" altLang="ko-KR" sz="1200" baseline="-25000" dirty="0">
                <a:solidFill>
                  <a:srgbClr val="222222"/>
                </a:solidFill>
                <a:latin typeface="Lora"/>
              </a:rPr>
              <a:t>2</a:t>
            </a:r>
            <a:r>
              <a:rPr lang="en-US" altLang="ko-KR" sz="1200" dirty="0">
                <a:solidFill>
                  <a:srgbClr val="222222"/>
                </a:solidFill>
                <a:latin typeface="Lora"/>
              </a:rPr>
              <a:t>·2.5H</a:t>
            </a:r>
            <a:r>
              <a:rPr lang="en-US" altLang="ko-KR" sz="1200" baseline="-25000" dirty="0">
                <a:solidFill>
                  <a:srgbClr val="222222"/>
                </a:solidFill>
                <a:latin typeface="Lora"/>
              </a:rPr>
              <a:t>2</a:t>
            </a:r>
            <a:r>
              <a:rPr lang="en-US" altLang="ko-KR" sz="1200" dirty="0">
                <a:solidFill>
                  <a:srgbClr val="222222"/>
                </a:solidFill>
                <a:latin typeface="Lora"/>
              </a:rPr>
              <a:t>O (0.472 g, 2.03 </a:t>
            </a:r>
            <a:r>
              <a:rPr lang="en-US" altLang="ko-KR" sz="1200" dirty="0" err="1">
                <a:solidFill>
                  <a:srgbClr val="222222"/>
                </a:solidFill>
                <a:latin typeface="Lora"/>
              </a:rPr>
              <a:t>mmol</a:t>
            </a:r>
            <a:r>
              <a:rPr lang="en-US" altLang="ko-KR" sz="1200" dirty="0">
                <a:solidFill>
                  <a:srgbClr val="222222"/>
                </a:solidFill>
                <a:latin typeface="Lora"/>
              </a:rPr>
              <a:t>) was dissolved in 6 mL of 1:1 H</a:t>
            </a:r>
            <a:r>
              <a:rPr lang="en-US" altLang="ko-KR" sz="1200" baseline="-25000" dirty="0">
                <a:solidFill>
                  <a:srgbClr val="222222"/>
                </a:solidFill>
                <a:latin typeface="Lora"/>
              </a:rPr>
              <a:t>2</a:t>
            </a:r>
            <a:r>
              <a:rPr lang="en-US" altLang="ko-KR" sz="1200" dirty="0">
                <a:solidFill>
                  <a:srgbClr val="222222"/>
                </a:solidFill>
                <a:latin typeface="Lora"/>
              </a:rPr>
              <a:t>O/</a:t>
            </a:r>
            <a:r>
              <a:rPr lang="en-US" altLang="ko-KR" sz="1200" i="1" dirty="0">
                <a:solidFill>
                  <a:srgbClr val="222222"/>
                </a:solidFill>
                <a:latin typeface="Lora"/>
              </a:rPr>
              <a:t>N,N-</a:t>
            </a:r>
            <a:r>
              <a:rPr lang="en-US" altLang="ko-KR" sz="1200" dirty="0" err="1">
                <a:solidFill>
                  <a:srgbClr val="222222"/>
                </a:solidFill>
                <a:latin typeface="Lora"/>
              </a:rPr>
              <a:t>dimethylformamide</a:t>
            </a:r>
            <a:r>
              <a:rPr lang="en-US" altLang="ko-KR" sz="1200" dirty="0">
                <a:solidFill>
                  <a:srgbClr val="222222"/>
                </a:solidFill>
                <a:latin typeface="Lora"/>
              </a:rPr>
              <a:t> (DMF) mixture in a 50 mL vial. Benzene-1,3,5-tricarboxylic acid (H</a:t>
            </a:r>
            <a:r>
              <a:rPr lang="en-US" altLang="ko-KR" sz="1200" baseline="-25000" dirty="0">
                <a:solidFill>
                  <a:srgbClr val="222222"/>
                </a:solidFill>
                <a:latin typeface="Lora"/>
              </a:rPr>
              <a:t>3</a:t>
            </a:r>
            <a:r>
              <a:rPr lang="en-US" altLang="ko-KR" sz="1200" dirty="0">
                <a:solidFill>
                  <a:srgbClr val="222222"/>
                </a:solidFill>
                <a:latin typeface="Lora"/>
              </a:rPr>
              <a:t>BTC) (0.360 g, 1.71 </a:t>
            </a:r>
            <a:r>
              <a:rPr lang="en-US" altLang="ko-KR" sz="1200" dirty="0" err="1">
                <a:solidFill>
                  <a:srgbClr val="222222"/>
                </a:solidFill>
                <a:latin typeface="Lora"/>
              </a:rPr>
              <a:t>mmol</a:t>
            </a:r>
            <a:r>
              <a:rPr lang="en-US" altLang="ko-KR" sz="1200" dirty="0">
                <a:solidFill>
                  <a:srgbClr val="222222"/>
                </a:solidFill>
                <a:latin typeface="Lora"/>
              </a:rPr>
              <a:t>) was completely dissolved in slightly heated ethanol (4.5 mL) with stirring. To Cu nitrate solution, </a:t>
            </a:r>
            <a:r>
              <a:rPr lang="en-US" altLang="ko-KR" sz="1200" dirty="0" err="1">
                <a:solidFill>
                  <a:srgbClr val="222222"/>
                </a:solidFill>
                <a:latin typeface="Lora"/>
              </a:rPr>
              <a:t>ethanolic</a:t>
            </a:r>
            <a:r>
              <a:rPr lang="en-US" altLang="ko-KR" sz="1200" dirty="0">
                <a:solidFill>
                  <a:srgbClr val="222222"/>
                </a:solidFill>
                <a:latin typeface="Lora"/>
              </a:rPr>
              <a:t> ligand solution and glacial acetic acid (12 mL) were added and placed at 55 °C oven. After 22 h, the mother liquor quickly decanted and the blue crystals were washed with fresh ethanol. For MOF@MOF synthesis, ethanol washed HKUST-1 crystals were stored in </a:t>
            </a:r>
            <a:r>
              <a:rPr lang="en-US" altLang="ko-KR" sz="1200" i="1" dirty="0">
                <a:solidFill>
                  <a:srgbClr val="222222"/>
                </a:solidFill>
                <a:latin typeface="Lora"/>
              </a:rPr>
              <a:t>N,N-</a:t>
            </a:r>
            <a:r>
              <a:rPr lang="en-US" altLang="ko-KR" sz="1200" dirty="0" err="1">
                <a:solidFill>
                  <a:srgbClr val="222222"/>
                </a:solidFill>
                <a:latin typeface="Lora"/>
              </a:rPr>
              <a:t>diethylformamide</a:t>
            </a:r>
            <a:r>
              <a:rPr lang="en-US" altLang="ko-KR" sz="1200" dirty="0">
                <a:solidFill>
                  <a:srgbClr val="222222"/>
                </a:solidFill>
                <a:latin typeface="Lora"/>
              </a:rPr>
              <a:t> (DEF) solvent.</a:t>
            </a:r>
            <a:endParaRPr lang="ko-KR" altLang="en-US" sz="1200" dirty="0"/>
          </a:p>
        </p:txBody>
      </p:sp>
    </p:spTree>
    <p:extLst>
      <p:ext uri="{BB962C8B-B14F-4D97-AF65-F5344CB8AC3E}">
        <p14:creationId xmlns:p14="http://schemas.microsoft.com/office/powerpoint/2010/main" val="1386458874"/>
      </p:ext>
    </p:extLst>
  </p:cSld>
  <p:clrMapOvr>
    <a:masterClrMapping/>
  </p:clrMapOvr>
  <mc:AlternateContent xmlns:mc="http://schemas.openxmlformats.org/markup-compatibility/2006" xmlns:p14="http://schemas.microsoft.com/office/powerpoint/2010/main">
    <mc:Choice Requires="p14">
      <p:transition spd="slow" p14:dur="2000" advTm="116512"/>
    </mc:Choice>
    <mc:Fallback xmlns="">
      <p:transition spd="slow" advTm="116512"/>
    </mc:Fallback>
  </mc:AlternateContent>
  <p:timing>
    <p:tnLst>
      <p:par>
        <p:cTn id="1" dur="indefinite" restart="never" nodeType="tmRoot"/>
      </p:par>
    </p:tnLst>
  </p:timing>
  <p:extLst mod="1">
    <p:ext uri="{3A86A75C-4F4B-4683-9AE1-C65F6400EC91}">
      <p14:laserTraceLst xmlns:p14="http://schemas.microsoft.com/office/powerpoint/2010/main">
        <p14:tracePtLst>
          <p14:tracePt t="4943" x="1895475" y="1385888"/>
          <p14:tracePt t="5137" x="1905000" y="1385888"/>
          <p14:tracePt t="5146" x="1924050" y="1390650"/>
          <p14:tracePt t="5158" x="1995488" y="1414463"/>
          <p14:tracePt t="5175" x="2119313" y="1462088"/>
          <p14:tracePt t="5191" x="2243138" y="1500188"/>
          <p14:tracePt t="5208" x="2386013" y="1538288"/>
          <p14:tracePt t="5226" x="2590800" y="1566863"/>
          <p14:tracePt t="5228" x="2695575" y="1566863"/>
          <p14:tracePt t="5241" x="2781300" y="1566863"/>
          <p14:tracePt t="5259" x="3000375" y="1581150"/>
          <p14:tracePt t="5275" x="3214688" y="1581150"/>
          <p14:tracePt t="5291" x="3486150" y="1581150"/>
          <p14:tracePt t="5308" x="3705225" y="1562100"/>
          <p14:tracePt t="5325" x="3986213" y="1543050"/>
          <p14:tracePt t="5342" x="4038600" y="1533525"/>
          <p14:tracePt t="5358" x="4100513" y="1509713"/>
          <p14:tracePt t="5375" x="4152900" y="1495425"/>
          <p14:tracePt t="5391" x="4195763" y="1476375"/>
          <p14:tracePt t="5408" x="4195763" y="1466850"/>
          <p14:tracePt t="5425" x="4195763" y="1457325"/>
          <p14:tracePt t="5426" x="4195763" y="1452563"/>
          <p14:tracePt t="5441" x="4195763" y="1443038"/>
          <p14:tracePt t="5458" x="4186238" y="1409700"/>
          <p14:tracePt t="5475" x="4171950" y="1385888"/>
          <p14:tracePt t="5492" x="4100513" y="1309688"/>
          <p14:tracePt t="5508" x="4033838" y="1271588"/>
          <p14:tracePt t="5525" x="3948113" y="1233488"/>
          <p14:tracePt t="5541" x="3852863" y="1200150"/>
          <p14:tracePt t="5558" x="3719513" y="1171575"/>
          <p14:tracePt t="5575" x="3562350" y="1152525"/>
          <p14:tracePt t="5592" x="3348038" y="1143000"/>
          <p14:tracePt t="5608" x="3219450" y="1143000"/>
          <p14:tracePt t="5625" x="3124200" y="1162050"/>
          <p14:tracePt t="5628" x="3081338" y="1181100"/>
          <p14:tracePt t="5641" x="3024188" y="1209675"/>
          <p14:tracePt t="5658" x="2967038" y="1247775"/>
          <p14:tracePt t="5675" x="2895600" y="1290638"/>
          <p14:tracePt t="5691" x="2862263" y="1314450"/>
          <p14:tracePt t="5693" x="2862263" y="1328738"/>
          <p14:tracePt t="5708" x="2847975" y="1347788"/>
          <p14:tracePt t="5725" x="2847975" y="1352550"/>
          <p14:tracePt t="5742" x="2847975" y="1366838"/>
          <p14:tracePt t="5758" x="2867025" y="1404938"/>
          <p14:tracePt t="5775" x="2900363" y="1452563"/>
          <p14:tracePt t="5792" x="2990850" y="1495425"/>
          <p14:tracePt t="5808" x="3052763" y="1524000"/>
          <p14:tracePt t="5825" x="3124200" y="1543050"/>
          <p14:tracePt t="5842" x="3219450" y="1557338"/>
          <p14:tracePt t="5858" x="3309938" y="1557338"/>
          <p14:tracePt t="5875" x="3438525" y="1543050"/>
          <p14:tracePt t="5892" x="3509963" y="1528763"/>
          <p14:tracePt t="5895" x="3552825" y="1519238"/>
          <p14:tracePt t="5908" x="3581400" y="1504950"/>
          <p14:tracePt t="5925" x="3648075" y="1481138"/>
          <p14:tracePt t="5942" x="3681413" y="1462088"/>
          <p14:tracePt t="5958" x="3686175" y="1457325"/>
          <p14:tracePt t="6454" x="0" y="0"/>
        </p14:tracePtLst>
        <p14:tracePtLst>
          <p14:tracePt t="10989" x="3686175" y="1457325"/>
          <p14:tracePt t="11121" x="3676650" y="1457325"/>
          <p14:tracePt t="11126" x="3662363" y="1457325"/>
          <p14:tracePt t="11144" x="3614738" y="1466850"/>
          <p14:tracePt t="11161" x="3505200" y="1481138"/>
          <p14:tracePt t="11177" x="3419475" y="1504950"/>
          <p14:tracePt t="11194" x="3328988" y="1514475"/>
          <p14:tracePt t="11211" x="3233738" y="1524000"/>
          <p14:tracePt t="11227" x="3167063" y="1528763"/>
          <p14:tracePt t="11244" x="3086100" y="1528763"/>
          <p14:tracePt t="11246" x="3038475" y="1528763"/>
          <p14:tracePt t="11260" x="2962275" y="1528763"/>
          <p14:tracePt t="11277" x="2867025" y="1528763"/>
          <p14:tracePt t="11294" x="2800350" y="1528763"/>
          <p14:tracePt t="11310" x="2709863" y="1524000"/>
          <p14:tracePt t="11313" x="2681288" y="1519238"/>
          <p14:tracePt t="11327" x="2633663" y="1519238"/>
          <p14:tracePt t="11344" x="2595563" y="1504950"/>
          <p14:tracePt t="11361" x="2586038" y="1504950"/>
          <p14:tracePt t="11377" x="2566988" y="1495425"/>
          <p14:tracePt t="11381" x="2562225" y="1495425"/>
          <p14:tracePt t="11394" x="2557463" y="1485900"/>
          <p14:tracePt t="11410" x="2547938" y="1471613"/>
          <p14:tracePt t="11453" x="2547938" y="1466850"/>
          <p14:tracePt t="11465" x="2552700" y="1457325"/>
          <p14:tracePt t="11477" x="2562225" y="1447800"/>
          <p14:tracePt t="11495" x="2581275" y="1400175"/>
          <p14:tracePt t="11511" x="2595563" y="1381125"/>
          <p14:tracePt t="11527" x="2600325" y="1376363"/>
          <p14:tracePt t="11544" x="2628900" y="1357313"/>
          <p14:tracePt t="11548" x="2652713" y="1343025"/>
          <p14:tracePt t="11561" x="2667000" y="1338263"/>
          <p14:tracePt t="11577" x="2700338" y="1314450"/>
          <p14:tracePt t="11595" x="2733675" y="1314450"/>
          <p14:tracePt t="11611" x="2767013" y="1309688"/>
          <p14:tracePt t="11628" x="2790825" y="1309688"/>
          <p14:tracePt t="11631" x="2795588" y="1309688"/>
          <p14:tracePt t="11644" x="2805113" y="1309688"/>
          <p14:tracePt t="11661" x="2838450" y="1309688"/>
          <p14:tracePt t="11677" x="2886075" y="1309688"/>
          <p14:tracePt t="11694" x="2938463" y="1323975"/>
          <p14:tracePt t="11696" x="2981325" y="1343025"/>
          <p14:tracePt t="11711" x="3043238" y="1366838"/>
          <p14:tracePt t="11727" x="3052763" y="1366838"/>
          <p14:tracePt t="11744" x="3081338" y="1376363"/>
          <p14:tracePt t="11761" x="3109913" y="1390650"/>
          <p14:tracePt t="11777" x="3128963" y="1395413"/>
          <p14:tracePt t="11811" x="3133725" y="1395413"/>
          <p14:tracePt t="11847" x="3133725" y="1400175"/>
          <p14:tracePt t="12274" x="0" y="0"/>
        </p14:tracePtLst>
        <p14:tracePtLst>
          <p14:tracePt t="19842" x="7081838" y="2709863"/>
          <p14:tracePt t="19867" x="7077075" y="2705100"/>
          <p14:tracePt t="19878" x="7072313" y="2690813"/>
          <p14:tracePt t="19881" x="7058025" y="2681288"/>
          <p14:tracePt t="19897" x="7029450" y="2652713"/>
          <p14:tracePt t="19914" x="7000875" y="2628900"/>
          <p14:tracePt t="19916" x="6967538" y="2605088"/>
          <p14:tracePt t="19931" x="6896100" y="2552700"/>
          <p14:tracePt t="19947" x="6667500" y="2452688"/>
          <p14:tracePt t="19964" x="6472238" y="2390775"/>
          <p14:tracePt t="19981" x="6119813" y="2319338"/>
          <p14:tracePt t="19997" x="5976938" y="2295525"/>
          <p14:tracePt t="20014" x="5391150" y="2219325"/>
          <p14:tracePt t="20018" x="4972050" y="2200275"/>
          <p14:tracePt t="20031" x="4786313" y="2190750"/>
          <p14:tracePt t="20047" x="4381500" y="2162175"/>
          <p14:tracePt t="20065" x="4057650" y="2152650"/>
          <p14:tracePt t="20080" x="3633788" y="2152650"/>
          <p14:tracePt t="20082" x="3509963" y="2152650"/>
          <p14:tracePt t="20097" x="3405188" y="2157413"/>
          <p14:tracePt t="20114" x="3238500" y="2185988"/>
          <p14:tracePt t="20131" x="3043238" y="2247900"/>
          <p14:tracePt t="20147" x="2871788" y="2309813"/>
          <p14:tracePt t="20149" x="2790825" y="2338388"/>
          <p14:tracePt t="20164" x="2719388" y="2376488"/>
          <p14:tracePt t="20181" x="2547938" y="2452688"/>
          <p14:tracePt t="20197" x="2457450" y="2533650"/>
          <p14:tracePt t="20214" x="2371725" y="2614613"/>
          <p14:tracePt t="20217" x="2328863" y="2662238"/>
          <p14:tracePt t="20231" x="2195513" y="2795588"/>
          <p14:tracePt t="20247" x="2124075" y="2886075"/>
          <p14:tracePt t="20264" x="2057400" y="2986088"/>
          <p14:tracePt t="20281" x="1981200" y="3114675"/>
          <p14:tracePt t="20284" x="1952625" y="3157538"/>
          <p14:tracePt t="20298" x="1943100" y="3209925"/>
          <p14:tracePt t="20314" x="1933575" y="3314700"/>
          <p14:tracePt t="20331" x="1933575" y="3505200"/>
          <p14:tracePt t="20348" x="1957388" y="3629025"/>
          <p14:tracePt t="20350" x="1976438" y="3671888"/>
          <p14:tracePt t="20364" x="1981200" y="3690938"/>
          <p14:tracePt t="20381" x="2019300" y="3738563"/>
          <p14:tracePt t="20398" x="2033588" y="3752850"/>
          <p14:tracePt t="20414" x="2085975" y="3781425"/>
          <p14:tracePt t="20417" x="2128838" y="3800475"/>
          <p14:tracePt t="20431" x="2328863" y="3871913"/>
          <p14:tracePt t="20448" x="2500313" y="3900488"/>
          <p14:tracePt t="20464" x="2705100" y="3933825"/>
          <p14:tracePt t="20481" x="2819400" y="3943350"/>
          <p14:tracePt t="20484" x="3014663" y="3952875"/>
          <p14:tracePt t="20487" x="3143250" y="3952875"/>
          <p14:tracePt t="20498" x="3252788" y="3952875"/>
          <p14:tracePt t="20514" x="3433763" y="3938588"/>
          <p14:tracePt t="20531" x="3590925" y="3910013"/>
          <p14:tracePt t="20548" x="3852863" y="3886200"/>
          <p14:tracePt t="20564" x="4105275" y="3876675"/>
          <p14:tracePt t="20581" x="4381500" y="3876675"/>
          <p14:tracePt t="20598" x="4867275" y="3838575"/>
          <p14:tracePt t="20614" x="5133975" y="3805238"/>
          <p14:tracePt t="20631" x="5362575" y="3762375"/>
          <p14:tracePt t="20648" x="5734050" y="3705225"/>
          <p14:tracePt t="20664" x="5862638" y="3686175"/>
          <p14:tracePt t="20681" x="5919788" y="3681413"/>
          <p14:tracePt t="20683" x="5957888" y="3671888"/>
          <p14:tracePt t="20697" x="5991225" y="3648075"/>
          <p14:tracePt t="20714" x="6034088" y="3590925"/>
          <p14:tracePt t="20731" x="6053138" y="3486150"/>
          <p14:tracePt t="20748" x="6053138" y="3271838"/>
          <p14:tracePt t="20764" x="6048375" y="3128963"/>
          <p14:tracePt t="20781" x="6019800" y="2971800"/>
          <p14:tracePt t="20798" x="5972175" y="2871788"/>
          <p14:tracePt t="20814" x="5910263" y="2795588"/>
          <p14:tracePt t="20831" x="5781675" y="2686050"/>
          <p14:tracePt t="20848" x="5629275" y="2586038"/>
          <p14:tracePt t="20864" x="5457825" y="2490788"/>
          <p14:tracePt t="20882" x="5157788" y="2347913"/>
          <p14:tracePt t="20886" x="5053013" y="2305050"/>
          <p14:tracePt t="20898" x="4919663" y="2262188"/>
          <p14:tracePt t="20915" x="4567238" y="2133600"/>
          <p14:tracePt t="20931" x="4229100" y="2028825"/>
          <p14:tracePt t="20948" x="3986213" y="1985963"/>
          <p14:tracePt t="20965" x="3790950" y="1966913"/>
          <p14:tracePt t="20969" x="3690938" y="1957388"/>
          <p14:tracePt t="20981" x="3486150" y="1957388"/>
          <p14:tracePt t="20998" x="3271838" y="1957388"/>
          <p14:tracePt t="21015" x="3181350" y="1971675"/>
          <p14:tracePt t="21018" x="3090863" y="1990725"/>
          <p14:tracePt t="21031" x="2928938" y="2071688"/>
          <p14:tracePt t="21048" x="2805113" y="2138363"/>
          <p14:tracePt t="21065" x="2652713" y="2219325"/>
          <p14:tracePt t="21081" x="2586038" y="2257425"/>
          <p14:tracePt t="21099" x="2409825" y="2386013"/>
          <p14:tracePt t="21114" x="2305050" y="2481263"/>
          <p14:tracePt t="21132" x="2247900" y="2538413"/>
          <p14:tracePt t="21148" x="2238375" y="2571750"/>
          <p14:tracePt t="21164" x="2228850" y="2609850"/>
          <p14:tracePt t="21181" x="2228850" y="2671763"/>
          <p14:tracePt t="21198" x="2238375" y="2719388"/>
          <p14:tracePt t="21214" x="2262188" y="2771775"/>
          <p14:tracePt t="21231" x="2333625" y="2862263"/>
          <p14:tracePt t="21232" x="2362200" y="2909888"/>
          <p14:tracePt t="21248" x="2424113" y="3000375"/>
          <p14:tracePt t="21265" x="2528888" y="3105150"/>
          <p14:tracePt t="21282" x="2576513" y="3152775"/>
          <p14:tracePt t="21298" x="2790825" y="3343275"/>
          <p14:tracePt t="21315" x="3062288" y="3562350"/>
          <p14:tracePt t="21331" x="3248025" y="3676650"/>
          <p14:tracePt t="21348" x="3448050" y="3762375"/>
          <p14:tracePt t="21365" x="3652838" y="3814763"/>
          <p14:tracePt t="21381" x="4076700" y="3862388"/>
          <p14:tracePt t="21398" x="4829175" y="3967163"/>
          <p14:tracePt t="21415" x="5381625" y="3995738"/>
          <p14:tracePt t="21431" x="5934075" y="3986213"/>
          <p14:tracePt t="21448" x="6557963" y="3910013"/>
          <p14:tracePt t="21465" x="6929438" y="3848100"/>
          <p14:tracePt t="21482" x="7210425" y="3781425"/>
          <p14:tracePt t="21498" x="7510463" y="3686175"/>
          <p14:tracePt t="21502" x="7591425" y="3648075"/>
          <p14:tracePt t="21515" x="7672388" y="3605213"/>
          <p14:tracePt t="21531" x="7681913" y="3590925"/>
          <p14:tracePt t="21548" x="7691438" y="3557588"/>
          <p14:tracePt t="21565" x="7691438" y="3467100"/>
          <p14:tracePt t="21581" x="7677150" y="3324225"/>
          <p14:tracePt t="21598" x="7624763" y="3090863"/>
          <p14:tracePt t="21614" x="7567613" y="2967038"/>
          <p14:tracePt t="21632" x="7515225" y="2862263"/>
          <p14:tracePt t="21648" x="7415213" y="2738438"/>
          <p14:tracePt t="21665" x="7300913" y="2647950"/>
          <p14:tracePt t="21681" x="7177088" y="2590800"/>
          <p14:tracePt t="21698" x="7015163" y="2533650"/>
          <p14:tracePt t="21715" x="6919913" y="2495550"/>
          <p14:tracePt t="21731" x="6819900" y="2471738"/>
          <p14:tracePt t="21748" x="6757988" y="2462213"/>
          <p14:tracePt t="21765" x="6743700" y="2462213"/>
          <p14:tracePt t="21781" x="6729413" y="2462213"/>
          <p14:tracePt t="22366" x="6724650" y="2462213"/>
          <p14:tracePt t="22379" x="6719888" y="2462213"/>
          <p14:tracePt t="22396" x="6710363" y="2462213"/>
          <p14:tracePt t="22405" x="6696075" y="2462213"/>
          <p14:tracePt t="22415" x="6681788" y="2462213"/>
          <p14:tracePt t="22432" x="6624638" y="2495550"/>
          <p14:tracePt t="22448" x="6496050" y="2552700"/>
          <p14:tracePt t="22465" x="6300788" y="2624138"/>
          <p14:tracePt t="22467" x="6210300" y="2652713"/>
          <p14:tracePt t="22482" x="6034088" y="2724150"/>
          <p14:tracePt t="22499" x="5967413" y="2752725"/>
          <p14:tracePt t="22503" x="5876925" y="2795588"/>
          <p14:tracePt t="22515" x="5772150" y="2828925"/>
          <p14:tracePt t="22532" x="5419725" y="2943225"/>
          <p14:tracePt t="22548" x="5162550" y="3009900"/>
          <p14:tracePt t="22565" x="4914900" y="3062288"/>
          <p14:tracePt t="22582" x="4700588" y="3071813"/>
          <p14:tracePt t="22598" x="4486275" y="3095625"/>
          <p14:tracePt t="22615" x="4267200" y="3105150"/>
          <p14:tracePt t="22632" x="4024313" y="3114675"/>
          <p14:tracePt t="22649" x="3881438" y="3114675"/>
          <p14:tracePt t="22665" x="3762375" y="3109913"/>
          <p14:tracePt t="22682" x="3643313" y="3071813"/>
          <p14:tracePt t="22698" x="3567113" y="3033713"/>
          <p14:tracePt t="22715" x="3481388" y="2995613"/>
          <p14:tracePt t="22732" x="3333750" y="2928938"/>
          <p14:tracePt t="22748" x="3190875" y="2847975"/>
          <p14:tracePt t="22765" x="3005138" y="2752725"/>
          <p14:tracePt t="22782" x="2600325" y="2543175"/>
          <p14:tracePt t="22798" x="2514600" y="2490788"/>
          <p14:tracePt t="22815" x="2366963" y="2414588"/>
          <p14:tracePt t="22832" x="2147888" y="2305050"/>
          <p14:tracePt t="22848" x="2076450" y="2281238"/>
          <p14:tracePt t="22865" x="2047875" y="2266950"/>
          <p14:tracePt t="22882" x="2038350" y="2266950"/>
          <p14:tracePt t="22898" x="2033588" y="2266950"/>
          <p14:tracePt t="22915" x="2000250" y="2262188"/>
          <p14:tracePt t="22932" x="1933575" y="2252663"/>
          <p14:tracePt t="22949" x="1905000" y="2247900"/>
          <p14:tracePt t="22965" x="1871663" y="2247900"/>
          <p14:tracePt t="22982" x="1824038" y="2238375"/>
          <p14:tracePt t="22999" x="1743075" y="2224088"/>
          <p14:tracePt t="23015" x="1633538" y="2205038"/>
          <p14:tracePt t="23032" x="1576388" y="2205038"/>
          <p14:tracePt t="23049" x="1533525" y="2195513"/>
          <p14:tracePt t="23065" x="1519238" y="2190750"/>
          <p14:tracePt t="23166" x="1524000" y="2190750"/>
          <p14:tracePt t="23175" x="1543050" y="2190750"/>
          <p14:tracePt t="23182" x="1571625" y="2190750"/>
          <p14:tracePt t="23199" x="1657350" y="2190750"/>
          <p14:tracePt t="23215" x="1814513" y="2190750"/>
          <p14:tracePt t="23232" x="1943100" y="2195513"/>
          <p14:tracePt t="23249" x="2119313" y="2205038"/>
          <p14:tracePt t="23265" x="2276475" y="2219325"/>
          <p14:tracePt t="23282" x="2390775" y="2224088"/>
          <p14:tracePt t="23299" x="2495550" y="2233613"/>
          <p14:tracePt t="23316" x="2538413" y="2233613"/>
          <p14:tracePt t="23332" x="2571750" y="2243138"/>
          <p14:tracePt t="23349" x="2619375" y="2243138"/>
          <p14:tracePt t="23365" x="2709863" y="2252663"/>
          <p14:tracePt t="23382" x="2828925" y="2266950"/>
          <p14:tracePt t="23398" x="2967038" y="2276475"/>
          <p14:tracePt t="23416" x="3033713" y="2286000"/>
          <p14:tracePt t="23432" x="3143250" y="2295525"/>
          <p14:tracePt t="23449" x="3167063" y="2295525"/>
          <p14:tracePt t="23466" x="3171825" y="2295525"/>
          <p14:tracePt t="23482" x="3181350" y="2295525"/>
          <p14:tracePt t="23499" x="3190875" y="2295525"/>
          <p14:tracePt t="23532" x="3195638" y="2295525"/>
          <p14:tracePt t="23683" x="3200400" y="2295525"/>
          <p14:tracePt t="23692" x="3214688" y="2295525"/>
          <p14:tracePt t="23699" x="3252788" y="2295525"/>
          <p14:tracePt t="23716" x="3390900" y="2295525"/>
          <p14:tracePt t="23732" x="3495675" y="2305050"/>
          <p14:tracePt t="23749" x="3600450" y="2305050"/>
          <p14:tracePt t="23765" x="3676650" y="2305050"/>
          <p14:tracePt t="23782" x="3757613" y="2314575"/>
          <p14:tracePt t="23784" x="3771900" y="2314575"/>
          <p14:tracePt t="23799" x="3786188" y="2314575"/>
          <p14:tracePt t="23815" x="3795713" y="2314575"/>
          <p14:tracePt t="23832" x="3805238" y="2314575"/>
          <p14:tracePt t="23849" x="3824288" y="2314575"/>
          <p14:tracePt t="23866" x="3833813" y="2319338"/>
          <p14:tracePt t="23882" x="3924300" y="2319338"/>
          <p14:tracePt t="23899" x="3948113" y="2319338"/>
          <p14:tracePt t="23915" x="3952875" y="2319338"/>
          <p14:tracePt t="24528" x="3943350" y="2319338"/>
          <p14:tracePt t="24537" x="3933825" y="2319338"/>
          <p14:tracePt t="24549" x="3914775" y="2319338"/>
          <p14:tracePt t="24566" x="3890963" y="2319338"/>
          <p14:tracePt t="24582" x="3871913" y="2319338"/>
          <p14:tracePt t="24599" x="3848100" y="2319338"/>
          <p14:tracePt t="24616" x="3824288" y="2319338"/>
          <p14:tracePt t="24633" x="3805238" y="2319338"/>
          <p14:tracePt t="24881" x="3814763" y="2319338"/>
          <p14:tracePt t="24890" x="3862388" y="2319338"/>
          <p14:tracePt t="24900" x="3900488" y="2319338"/>
          <p14:tracePt t="24916" x="4019550" y="2319338"/>
          <p14:tracePt t="24932" x="4133850" y="2319338"/>
          <p14:tracePt t="24949" x="4195763" y="2319338"/>
          <p14:tracePt t="24966" x="4271963" y="2319338"/>
          <p14:tracePt t="24983" x="4362450" y="2319338"/>
          <p14:tracePt t="24999" x="4419600" y="2319338"/>
          <p14:tracePt t="25016" x="4452938" y="2319338"/>
          <p14:tracePt t="25033" x="4471988" y="2319338"/>
          <p14:tracePt t="25049" x="4476750" y="2319338"/>
          <p14:tracePt t="25066" x="4486275" y="2319338"/>
          <p14:tracePt t="25083" x="4510088" y="2319338"/>
          <p14:tracePt t="25099" x="4543425" y="2319338"/>
          <p14:tracePt t="25116" x="4557713" y="2319338"/>
          <p14:tracePt t="25133" x="4567238" y="2319338"/>
          <p14:tracePt t="25167" x="4572000" y="2319338"/>
          <p14:tracePt t="25431" x="4591050" y="2319338"/>
          <p14:tracePt t="25441" x="4629150" y="2319338"/>
          <p14:tracePt t="25449" x="4667250" y="2319338"/>
          <p14:tracePt t="25466" x="4795838" y="2319338"/>
          <p14:tracePt t="25483" x="5019675" y="2305050"/>
          <p14:tracePt t="25500" x="5334000" y="2305050"/>
          <p14:tracePt t="25516" x="5434013" y="2305050"/>
          <p14:tracePt t="25533" x="5648325" y="2305050"/>
          <p14:tracePt t="25550" x="5805488" y="2305050"/>
          <p14:tracePt t="25566" x="5848350" y="2295525"/>
          <p14:tracePt t="25583" x="5857875" y="2295525"/>
          <p14:tracePt t="25858" x="5862638" y="2295525"/>
          <p14:tracePt t="25869" x="5872163" y="2295525"/>
          <p14:tracePt t="25874" x="5881688" y="2295525"/>
          <p14:tracePt t="25939" x="5876925" y="2295525"/>
          <p14:tracePt t="25945" x="5862638" y="2290763"/>
          <p14:tracePt t="25955" x="5834063" y="2290763"/>
          <p14:tracePt t="25966" x="5795963" y="2290763"/>
          <p14:tracePt t="25983" x="5676900" y="2281238"/>
          <p14:tracePt t="25984" x="5500688" y="2271713"/>
          <p14:tracePt t="26000" x="5262563" y="2271713"/>
          <p14:tracePt t="26017" x="5100638" y="2276475"/>
          <p14:tracePt t="26020" x="4962525" y="2286000"/>
          <p14:tracePt t="26033" x="4805363" y="2300288"/>
          <p14:tracePt t="26050" x="4081463" y="2357438"/>
          <p14:tracePt t="26066" x="3752850" y="2381250"/>
          <p14:tracePt t="26083" x="3424238" y="2405063"/>
          <p14:tracePt t="26100" x="3033713" y="2428875"/>
          <p14:tracePt t="26116" x="2828925" y="2438400"/>
          <p14:tracePt t="26133" x="2662238" y="2447925"/>
          <p14:tracePt t="26150" x="2519363" y="2457450"/>
          <p14:tracePt t="26166" x="2471738" y="2466975"/>
          <p14:tracePt t="26183" x="2443163" y="2466975"/>
          <p14:tracePt t="26200" x="2414588" y="2466975"/>
          <p14:tracePt t="26217" x="2395538" y="2466975"/>
          <p14:tracePt t="26234" x="2357438" y="2466975"/>
          <p14:tracePt t="26250" x="2281238" y="2466975"/>
          <p14:tracePt t="26267" x="2228850" y="2466975"/>
          <p14:tracePt t="26283" x="2200275" y="2466975"/>
          <p14:tracePt t="26300" x="2190750" y="2466975"/>
          <p14:tracePt t="26317" x="2152650" y="2457450"/>
          <p14:tracePt t="26333" x="2119313" y="2457450"/>
          <p14:tracePt t="26350" x="2095500" y="2457450"/>
          <p14:tracePt t="26367" x="2090738" y="2457450"/>
          <p14:tracePt t="26383" x="2062163" y="2457450"/>
          <p14:tracePt t="26400" x="2028825" y="2457450"/>
          <p14:tracePt t="26417" x="1985963" y="2457450"/>
          <p14:tracePt t="26433" x="1919288" y="2457450"/>
          <p14:tracePt t="26450" x="1881188" y="2457450"/>
          <p14:tracePt t="26452" x="1866900" y="2457450"/>
          <p14:tracePt t="26467" x="1857375" y="2457450"/>
          <p14:tracePt t="26483" x="1833563" y="2457450"/>
          <p14:tracePt t="26500" x="1819275" y="2457450"/>
          <p14:tracePt t="26533" x="1814513" y="2457450"/>
          <p14:tracePt t="26770" x="1828800" y="2457450"/>
          <p14:tracePt t="26780" x="1838325" y="2457450"/>
          <p14:tracePt t="26793" x="1862138" y="2457450"/>
          <p14:tracePt t="26800" x="1881188" y="2457450"/>
          <p14:tracePt t="26817" x="1938338" y="2457450"/>
          <p14:tracePt t="26834" x="2066925" y="2466975"/>
          <p14:tracePt t="26850" x="2233613" y="2466975"/>
          <p14:tracePt t="26854" x="2324100" y="2466975"/>
          <p14:tracePt t="26867" x="2424113" y="2466975"/>
          <p14:tracePt t="26883" x="2662238" y="2481263"/>
          <p14:tracePt t="26900" x="2905125" y="2481263"/>
          <p14:tracePt t="26917" x="3357563" y="2500313"/>
          <p14:tracePt t="26933" x="3462338" y="2514600"/>
          <p14:tracePt t="26950" x="3652838" y="2514600"/>
          <p14:tracePt t="26954" x="3752850" y="2524125"/>
          <p14:tracePt t="26968" x="4010025" y="2533650"/>
          <p14:tracePt t="26984" x="4229100" y="2552700"/>
          <p14:tracePt t="27000" x="4429125" y="2552700"/>
          <p14:tracePt t="27017" x="4519613" y="2566988"/>
          <p14:tracePt t="27020" x="4586288" y="2566988"/>
          <p14:tracePt t="27034" x="4667250" y="2571750"/>
          <p14:tracePt t="27050" x="4700588" y="2571750"/>
          <p14:tracePt t="27067" x="4710113" y="2571750"/>
          <p14:tracePt t="27085" x="4714875" y="2571750"/>
          <p14:tracePt t="27221" x="4705350" y="2571750"/>
          <p14:tracePt t="27225" x="4681538" y="2571750"/>
          <p14:tracePt t="27236" x="4643438" y="2571750"/>
          <p14:tracePt t="27250" x="4476750" y="2562225"/>
          <p14:tracePt t="27267" x="4138613" y="2538413"/>
          <p14:tracePt t="27284" x="3748088" y="2514600"/>
          <p14:tracePt t="27300" x="3319463" y="2486025"/>
          <p14:tracePt t="27317" x="2919413" y="2471738"/>
          <p14:tracePt t="27334" x="2814638" y="2471738"/>
          <p14:tracePt t="27350" x="2805113" y="2471738"/>
          <p14:tracePt t="27457" x="2838450" y="2471738"/>
          <p14:tracePt t="27469" x="2900363" y="2471738"/>
          <p14:tracePt t="27473" x="2976563" y="2471738"/>
          <p14:tracePt t="27484" x="3067050" y="2471738"/>
          <p14:tracePt t="27501" x="3376613" y="2457450"/>
          <p14:tracePt t="27517" x="3638550" y="2457450"/>
          <p14:tracePt t="27534" x="3914775" y="2457450"/>
          <p14:tracePt t="27550" x="4271963" y="2457450"/>
          <p14:tracePt t="27567" x="4462463" y="2457450"/>
          <p14:tracePt t="27584" x="4567238" y="2457450"/>
          <p14:tracePt t="27600" x="4586288" y="2457450"/>
          <p14:tracePt t="27659" x="4572000" y="2457450"/>
          <p14:tracePt t="27669" x="4552950" y="2457450"/>
          <p14:tracePt t="27675" x="4533900" y="2457450"/>
          <p14:tracePt t="27685" x="4514850" y="2457450"/>
          <p14:tracePt t="27701" x="4462463" y="2457450"/>
          <p14:tracePt t="27717" x="4414838" y="2457450"/>
          <p14:tracePt t="27784" x="4433888" y="2457450"/>
          <p14:tracePt t="27794" x="4462463" y="2457450"/>
          <p14:tracePt t="27804" x="4500563" y="2457450"/>
          <p14:tracePt t="27817" x="4576763" y="2457450"/>
          <p14:tracePt t="27834" x="4929188" y="2466975"/>
          <p14:tracePt t="27850" x="5267325" y="2466975"/>
          <p14:tracePt t="27867" x="5734050" y="2490788"/>
          <p14:tracePt t="27884" x="6005513" y="2490788"/>
          <p14:tracePt t="27900" x="6053138" y="2490788"/>
          <p14:tracePt t="27902" x="6081713" y="2490788"/>
          <p14:tracePt t="27917" x="6110288" y="2490788"/>
          <p14:tracePt t="28059" x="6105525" y="2490788"/>
          <p14:tracePt t="28073" x="6096000" y="2490788"/>
          <p14:tracePt t="28089" x="6091238" y="2490788"/>
          <p14:tracePt t="28110" x="6086475" y="2490788"/>
          <p14:tracePt t="28125" x="6081713" y="2490788"/>
          <p14:tracePt t="28497" x="6076950" y="2490788"/>
          <p14:tracePt t="28503" x="6057900" y="2490788"/>
          <p14:tracePt t="28513" x="6038850" y="2490788"/>
          <p14:tracePt t="28524" x="6015038" y="2490788"/>
          <p14:tracePt t="28534" x="5995988" y="2490788"/>
          <p14:tracePt t="28551" x="5919788" y="2500313"/>
          <p14:tracePt t="28568" x="5791200" y="2500313"/>
          <p14:tracePt t="28584" x="5638800" y="2509838"/>
          <p14:tracePt t="28601" x="5510213" y="2509838"/>
          <p14:tracePt t="28618" x="5276850" y="2528888"/>
          <p14:tracePt t="28634" x="5124450" y="2538413"/>
          <p14:tracePt t="28651" x="4838700" y="2571750"/>
          <p14:tracePt t="28667" x="4595813" y="2600325"/>
          <p14:tracePt t="28684" x="4352925" y="2643188"/>
          <p14:tracePt t="28701" x="4090988" y="2709863"/>
          <p14:tracePt t="28717" x="3967163" y="2738438"/>
          <p14:tracePt t="28734" x="3876675" y="2757488"/>
          <p14:tracePt t="28751" x="3729038" y="2786063"/>
          <p14:tracePt t="28767" x="3609975" y="2800350"/>
          <p14:tracePt t="28784" x="3476625" y="2828925"/>
          <p14:tracePt t="28801" x="3381375" y="2857500"/>
          <p14:tracePt t="28803" x="3328988" y="2867025"/>
          <p14:tracePt t="28817" x="3324225" y="2871788"/>
          <p14:tracePt t="28899" x="3319463" y="2871788"/>
          <p14:tracePt t="28902" x="3305175" y="2871788"/>
          <p14:tracePt t="28918" x="3295650" y="2871788"/>
          <p14:tracePt t="28934" x="3243263" y="2871788"/>
          <p14:tracePt t="28951" x="3100388" y="2871788"/>
          <p14:tracePt t="28969" x="2709863" y="2871788"/>
          <p14:tracePt t="28985" x="2495550" y="2881313"/>
          <p14:tracePt t="29001" x="2338388" y="2900363"/>
          <p14:tracePt t="29018" x="2324100" y="2909888"/>
          <p14:tracePt t="29045" x="2324100" y="2914650"/>
          <p14:tracePt t="29055" x="2328863" y="2914650"/>
          <p14:tracePt t="29067" x="2352675" y="2928938"/>
          <p14:tracePt t="29084" x="2705100" y="3067050"/>
          <p14:tracePt t="29086" x="2990850" y="3148013"/>
          <p14:tracePt t="29101" x="3400425" y="3233738"/>
          <p14:tracePt t="29118" x="4800600" y="3395663"/>
          <p14:tracePt t="29134" x="6067425" y="3362325"/>
          <p14:tracePt t="29151" x="6496050" y="3271838"/>
          <p14:tracePt t="29168" x="7053263" y="3090863"/>
          <p14:tracePt t="29184" x="7058025" y="3067050"/>
          <p14:tracePt t="29186" x="7058025" y="3000375"/>
          <p14:tracePt t="29201" x="6977063" y="2862263"/>
          <p14:tracePt t="29218" x="6829425" y="2705100"/>
          <p14:tracePt t="29234" x="6557963" y="2538413"/>
          <p14:tracePt t="29251" x="6000750" y="2328863"/>
          <p14:tracePt t="29268" x="5710238" y="2281238"/>
          <p14:tracePt t="29284" x="5495925" y="2271713"/>
          <p14:tracePt t="29288" x="5314950" y="2290763"/>
          <p14:tracePt t="29301" x="5233988" y="2319338"/>
          <p14:tracePt t="29318" x="5119688" y="2386013"/>
          <p14:tracePt t="29334" x="5038725" y="2457450"/>
          <p14:tracePt t="29351" x="4924425" y="2633663"/>
          <p14:tracePt t="29352" x="4895850" y="2714625"/>
          <p14:tracePt t="29368" x="4852988" y="2871788"/>
          <p14:tracePt t="29384" x="4843463" y="3024188"/>
          <p14:tracePt t="29401" x="4862513" y="3143250"/>
          <p14:tracePt t="29418" x="5038725" y="3300413"/>
          <p14:tracePt t="29434" x="5148263" y="3348038"/>
          <p14:tracePt t="29451" x="5191125" y="3362325"/>
          <p14:tracePt t="29469" x="5257800" y="3362325"/>
          <p14:tracePt t="29472" x="5272088" y="3362325"/>
          <p14:tracePt t="29484" x="5276850" y="3362325"/>
          <p14:tracePt t="29501" x="5286375" y="3343275"/>
          <p14:tracePt t="29518" x="5286375" y="3243263"/>
          <p14:tracePt t="29535" x="5214938" y="2990850"/>
          <p14:tracePt t="29551" x="5105400" y="2871788"/>
          <p14:tracePt t="29568" x="5000625" y="2809875"/>
          <p14:tracePt t="29585" x="4714875" y="2709863"/>
          <p14:tracePt t="29587" x="4362450" y="2657475"/>
          <p14:tracePt t="29601" x="4124325" y="2657475"/>
          <p14:tracePt t="29618" x="3971925" y="2657475"/>
          <p14:tracePt t="29635" x="3900488" y="2676525"/>
          <p14:tracePt t="29651" x="3886200" y="2690813"/>
          <p14:tracePt t="29668" x="3876675" y="2700338"/>
          <p14:tracePt t="29685" x="3867150" y="2738438"/>
          <p14:tracePt t="29701" x="3867150" y="2814638"/>
          <p14:tracePt t="29718" x="3881438" y="2886075"/>
          <p14:tracePt t="29735" x="3976688" y="2990850"/>
          <p14:tracePt t="29752" x="4129088" y="3090863"/>
          <p14:tracePt t="29768" x="4381500" y="3190875"/>
          <p14:tracePt t="29785" x="4895850" y="3305175"/>
          <p14:tracePt t="29787" x="5086350" y="3319463"/>
          <p14:tracePt t="29801" x="5243513" y="3319463"/>
          <p14:tracePt t="29819" x="5576888" y="3281363"/>
          <p14:tracePt t="29834" x="5667375" y="3262313"/>
          <p14:tracePt t="29851" x="5681663" y="3243263"/>
          <p14:tracePt t="29923" x="5681663" y="3238500"/>
          <p14:tracePt t="29948" x="5676900" y="3238500"/>
          <p14:tracePt t="29965" x="5672138" y="3238500"/>
          <p14:tracePt t="30011" x="5667375" y="3238500"/>
          <p14:tracePt t="30092" x="5662613" y="3238500"/>
          <p14:tracePt t="30111" x="5657850" y="3238500"/>
          <p14:tracePt t="30126" x="5653088" y="3238500"/>
          <p14:tracePt t="30143" x="5648325" y="3238500"/>
          <p14:tracePt t="30157" x="5638800" y="3238500"/>
          <p14:tracePt t="30161" x="5638800" y="3243263"/>
          <p14:tracePt t="30171" x="5634038" y="3243263"/>
          <p14:tracePt t="30191" x="5629275" y="3243263"/>
          <p14:tracePt t="30221" x="5624513" y="3243263"/>
          <p14:tracePt t="30231" x="5619750" y="3243263"/>
          <p14:tracePt t="30237" x="5614988" y="3248025"/>
          <p14:tracePt t="30251" x="5595938" y="3248025"/>
          <p14:tracePt t="30268" x="5576888" y="3257550"/>
          <p14:tracePt t="30285" x="5524500" y="3271838"/>
          <p14:tracePt t="30288" x="5495925" y="3276600"/>
          <p14:tracePt t="30302" x="5453063" y="3286125"/>
          <p14:tracePt t="30318" x="5410200" y="3305175"/>
          <p14:tracePt t="30335" x="5376863" y="3319463"/>
          <p14:tracePt t="30352" x="5343525" y="3333750"/>
          <p14:tracePt t="30368" x="5334000" y="3348038"/>
          <p14:tracePt t="30385" x="5324475" y="3352800"/>
          <p14:tracePt t="30402" x="5305425" y="3362325"/>
          <p14:tracePt t="30419" x="5262563" y="3386138"/>
          <p14:tracePt t="30435" x="5153025" y="3419475"/>
          <p14:tracePt t="30452" x="5048250" y="3438525"/>
          <p14:tracePt t="30468" x="4953000" y="3467100"/>
          <p14:tracePt t="30472" x="4910138" y="3481388"/>
          <p14:tracePt t="30485" x="4852988" y="3500438"/>
          <p14:tracePt t="30502" x="4791075" y="3533775"/>
          <p14:tracePt t="30518" x="4729163" y="3557588"/>
          <p14:tracePt t="30535" x="4667250" y="3576638"/>
          <p14:tracePt t="30552" x="4591050" y="3605213"/>
          <p14:tracePt t="30554" x="4572000" y="3609975"/>
          <p14:tracePt t="30569" x="4548188" y="3609975"/>
          <p14:tracePt t="30585" x="4533900" y="3609975"/>
          <p14:tracePt t="30603" x="4495800" y="3609975"/>
          <p14:tracePt t="30605" x="4476750" y="3609975"/>
          <p14:tracePt t="30618" x="4443413" y="3609975"/>
          <p14:tracePt t="30636" x="4324350" y="3581400"/>
          <p14:tracePt t="30652" x="4067175" y="3524250"/>
          <p14:tracePt t="30668" x="3900488" y="3490913"/>
          <p14:tracePt t="30685" x="3700463" y="3467100"/>
          <p14:tracePt t="30701" x="3605213" y="3438525"/>
          <p14:tracePt t="30718" x="3576638" y="3433763"/>
          <p14:tracePt t="30735" x="3529013" y="3409950"/>
          <p14:tracePt t="30752" x="3529013" y="3405188"/>
          <p14:tracePt t="30768" x="3529013" y="3400425"/>
          <p14:tracePt t="30785" x="3533775" y="3400425"/>
          <p14:tracePt t="30802" x="3533775" y="3390900"/>
          <p14:tracePt t="30877" x="3533775" y="3395663"/>
          <p14:tracePt t="30883" x="3529013" y="3400425"/>
          <p14:tracePt t="30893" x="3519488" y="3409950"/>
          <p14:tracePt t="30904" x="3495675" y="3443288"/>
          <p14:tracePt t="30919" x="3467100" y="3471863"/>
          <p14:tracePt t="30952" x="3462338" y="3471863"/>
          <p14:tracePt t="30968" x="3462338" y="3476625"/>
          <p14:tracePt t="30988" x="3457575" y="3476625"/>
          <p14:tracePt t="31002" x="3438525" y="3476625"/>
          <p14:tracePt t="31018" x="3433763" y="3476625"/>
          <p14:tracePt t="31075" x="3443288" y="3476625"/>
          <p14:tracePt t="31085" x="3448050" y="3476625"/>
          <p14:tracePt t="31088" x="3448050" y="3467100"/>
          <p14:tracePt t="31102" x="3452813" y="3429000"/>
          <p14:tracePt t="31119" x="3495675" y="3262313"/>
          <p14:tracePt t="31135" x="3529013" y="3162300"/>
          <p14:tracePt t="31152" x="3543300" y="3119438"/>
          <p14:tracePt t="31168" x="3557588" y="3086100"/>
          <p14:tracePt t="31185" x="3562350" y="3076575"/>
          <p14:tracePt t="31202" x="3567113" y="3076575"/>
          <p14:tracePt t="31249" x="3567113" y="3109913"/>
          <p14:tracePt t="31261" x="3567113" y="3171825"/>
          <p14:tracePt t="31266" x="3567113" y="3224213"/>
          <p14:tracePt t="31277" x="3567113" y="3276600"/>
          <p14:tracePt t="31285" x="3567113" y="3343275"/>
          <p14:tracePt t="31302" x="3567113" y="3381375"/>
          <p14:tracePt t="31319" x="3567113" y="3414713"/>
          <p14:tracePt t="31335" x="3567113" y="3438525"/>
          <p14:tracePt t="31339" x="3562350" y="3443288"/>
          <p14:tracePt t="31379" x="3557588" y="3443288"/>
          <p14:tracePt t="31409" x="3562350" y="3443288"/>
          <p14:tracePt t="31415" x="3567113" y="3424238"/>
          <p14:tracePt t="31425" x="3576638" y="3348038"/>
          <p14:tracePt t="31436" x="3576638" y="3257550"/>
          <p14:tracePt t="31452" x="3576638" y="3028950"/>
          <p14:tracePt t="31469" x="3595688" y="2900363"/>
          <p14:tracePt t="31485" x="3595688" y="2781300"/>
          <p14:tracePt t="31502" x="3605213" y="2676525"/>
          <p14:tracePt t="31504" x="3605213" y="2667000"/>
          <p14:tracePt t="31519" x="3605213" y="2652713"/>
          <p14:tracePt t="31571" x="3605213" y="2681288"/>
          <p14:tracePt t="31575" x="3614738" y="2728913"/>
          <p14:tracePt t="31585" x="3614738" y="2781300"/>
          <p14:tracePt t="31602" x="3614738" y="2919413"/>
          <p14:tracePt t="31619" x="3614738" y="3009900"/>
          <p14:tracePt t="31635" x="3614738" y="3090863"/>
          <p14:tracePt t="31653" x="3614738" y="3157538"/>
          <p14:tracePt t="31669" x="3609975" y="3228975"/>
          <p14:tracePt t="31672" x="3605213" y="3257550"/>
          <p14:tracePt t="31686" x="3605213" y="3267075"/>
          <p14:tracePt t="31702" x="3605213" y="3300413"/>
          <p14:tracePt t="31719" x="3605213" y="3314700"/>
          <p14:tracePt t="32037" x="3600450" y="3314700"/>
          <p14:tracePt t="32239" x="0" y="0"/>
        </p14:tracePtLst>
        <p14:tracePtLst>
          <p14:tracePt t="35090" x="6291263" y="3124200"/>
          <p14:tracePt t="35245" x="6286500" y="3109913"/>
          <p14:tracePt t="35255" x="6281738" y="3071813"/>
          <p14:tracePt t="35265" x="6262688" y="3019425"/>
          <p14:tracePt t="35271" x="6234113" y="2947988"/>
          <p14:tracePt t="35287" x="6200775" y="2857500"/>
          <p14:tracePt t="35303" x="6072188" y="2624138"/>
          <p14:tracePt t="35320" x="5976938" y="2519363"/>
          <p14:tracePt t="35337" x="5824538" y="2395538"/>
          <p14:tracePt t="35355" x="5734050" y="2324100"/>
          <p14:tracePt t="35370" x="5643563" y="2271713"/>
          <p14:tracePt t="35388" x="5529263" y="2205038"/>
          <p14:tracePt t="35404" x="5472113" y="2176463"/>
          <p14:tracePt t="35421" x="5195888" y="2095500"/>
          <p14:tracePt t="35437" x="4991100" y="2052638"/>
          <p14:tracePt t="35453" x="4748213" y="2019300"/>
          <p14:tracePt t="35470" x="4324350" y="1971675"/>
          <p14:tracePt t="35487" x="3933825" y="1919288"/>
          <p14:tracePt t="35503" x="3629025" y="1905000"/>
          <p14:tracePt t="35520" x="3090863" y="1905000"/>
          <p14:tracePt t="35537" x="2709863" y="1928813"/>
          <p14:tracePt t="35553" x="2314575" y="1995488"/>
          <p14:tracePt t="35570" x="1871663" y="2143125"/>
          <p14:tracePt t="35587" x="1695450" y="2247900"/>
          <p14:tracePt t="35588" x="1624013" y="2286000"/>
          <p14:tracePt t="35604" x="1509713" y="2352675"/>
          <p14:tracePt t="35620" x="1466850" y="2386013"/>
          <p14:tracePt t="35623" x="1404938" y="2447925"/>
          <p14:tracePt t="35637" x="1376363" y="2471738"/>
          <p14:tracePt t="35654" x="1328738" y="2566988"/>
          <p14:tracePt t="35670" x="1300163" y="2662238"/>
          <p14:tracePt t="35687" x="1295400" y="2733675"/>
          <p14:tracePt t="35704" x="1295400" y="2800350"/>
          <p14:tracePt t="35720" x="1295400" y="2890838"/>
          <p14:tracePt t="35737" x="1314450" y="2986088"/>
          <p14:tracePt t="35754" x="1352550" y="3109913"/>
          <p14:tracePt t="35770" x="1409700" y="3243263"/>
          <p14:tracePt t="35787" x="1466850" y="3343275"/>
          <p14:tracePt t="35790" x="1490663" y="3376613"/>
          <p14:tracePt t="35804" x="1538288" y="3438525"/>
          <p14:tracePt t="35820" x="1604963" y="3495675"/>
          <p14:tracePt t="35837" x="1671638" y="3543300"/>
          <p14:tracePt t="35854" x="1809750" y="3624263"/>
          <p14:tracePt t="35856" x="1876425" y="3652838"/>
          <p14:tracePt t="35870" x="1957388" y="3681413"/>
          <p14:tracePt t="35887" x="2266950" y="3743325"/>
          <p14:tracePt t="35905" x="2405063" y="3743325"/>
          <p14:tracePt t="35920" x="2967038" y="3743325"/>
          <p14:tracePt t="35937" x="3405188" y="3743325"/>
          <p14:tracePt t="35954" x="4143375" y="3757613"/>
          <p14:tracePt t="35970" x="4395788" y="3752850"/>
          <p14:tracePt t="35987" x="4657725" y="3743325"/>
          <p14:tracePt t="36004" x="5033963" y="3705225"/>
          <p14:tracePt t="36020" x="5172075" y="3695700"/>
          <p14:tracePt t="36037" x="5505450" y="3657600"/>
          <p14:tracePt t="36054" x="5815013" y="3605213"/>
          <p14:tracePt t="36070" x="6081713" y="3524250"/>
          <p14:tracePt t="36087" x="6157913" y="3495675"/>
          <p14:tracePt t="36089" x="6215063" y="3467100"/>
          <p14:tracePt t="36104" x="6296025" y="3414713"/>
          <p14:tracePt t="36120" x="6372225" y="3352800"/>
          <p14:tracePt t="36137" x="6400800" y="3300413"/>
          <p14:tracePt t="36154" x="6424613" y="3252788"/>
          <p14:tracePt t="36170" x="6424613" y="3133725"/>
          <p14:tracePt t="36187" x="6424613" y="3043238"/>
          <p14:tracePt t="36190" x="6424613" y="2990850"/>
          <p14:tracePt t="36204" x="6419850" y="2938463"/>
          <p14:tracePt t="36220" x="6362700" y="2786063"/>
          <p14:tracePt t="36237" x="6324600" y="2728913"/>
          <p14:tracePt t="36254" x="6243638" y="2624138"/>
          <p14:tracePt t="36256" x="6181725" y="2576513"/>
          <p14:tracePt t="36271" x="6124575" y="2528888"/>
          <p14:tracePt t="36287" x="5891213" y="2395538"/>
          <p14:tracePt t="36304" x="5681663" y="2324100"/>
          <p14:tracePt t="36321" x="5538788" y="2290763"/>
          <p14:tracePt t="36323" x="5129213" y="2200275"/>
          <p14:tracePt t="36337" x="4657725" y="2128838"/>
          <p14:tracePt t="36354" x="3943350" y="2066925"/>
          <p14:tracePt t="36371" x="3500438" y="2066925"/>
          <p14:tracePt t="36387" x="3290888" y="2066925"/>
          <p14:tracePt t="36391" x="3109913" y="2066925"/>
          <p14:tracePt t="36404" x="2638425" y="2076450"/>
          <p14:tracePt t="36421" x="2362200" y="2109788"/>
          <p14:tracePt t="36437" x="2133600" y="2152650"/>
          <p14:tracePt t="36454" x="1962150" y="2190750"/>
          <p14:tracePt t="36471" x="1862138" y="2233613"/>
          <p14:tracePt t="36487" x="1800225" y="2276475"/>
          <p14:tracePt t="36490" x="1766888" y="2290763"/>
          <p14:tracePt t="36504" x="1747838" y="2300288"/>
          <p14:tracePt t="36521" x="1709738" y="2328863"/>
          <p14:tracePt t="36537" x="1700213" y="2338388"/>
          <p14:tracePt t="36554" x="1695450" y="2343150"/>
          <p14:tracePt t="36557" x="1690688" y="2352675"/>
          <p14:tracePt t="36571" x="1671638" y="2381250"/>
          <p14:tracePt t="36587" x="1657350" y="2424113"/>
          <p14:tracePt t="36604" x="1643063" y="2443163"/>
          <p14:tracePt t="36621" x="1633538" y="2557463"/>
          <p14:tracePt t="36626" x="1624013" y="2614613"/>
          <p14:tracePt t="36637" x="1624013" y="2643188"/>
          <p14:tracePt t="36654" x="1624013" y="2709863"/>
          <p14:tracePt t="36671" x="1633538" y="2781300"/>
          <p14:tracePt t="36687" x="1671638" y="2867025"/>
          <p14:tracePt t="36704" x="1743075" y="2971800"/>
          <p14:tracePt t="36721" x="1843088" y="3100388"/>
          <p14:tracePt t="36737" x="1909763" y="3167063"/>
          <p14:tracePt t="36754" x="1966913" y="3224213"/>
          <p14:tracePt t="36771" x="2047875" y="3295650"/>
          <p14:tracePt t="36787" x="2152650" y="3371850"/>
          <p14:tracePt t="36804" x="2328863" y="3476625"/>
          <p14:tracePt t="36821" x="2600325" y="3638550"/>
          <p14:tracePt t="36823" x="2690813" y="3681413"/>
          <p14:tracePt t="36837" x="2786063" y="3709988"/>
          <p14:tracePt t="36854" x="2943225" y="3762375"/>
          <p14:tracePt t="36856" x="3076575" y="3805238"/>
          <p14:tracePt t="36871" x="3181350" y="3824288"/>
          <p14:tracePt t="36887" x="3524250" y="3900488"/>
          <p14:tracePt t="36904" x="3781425" y="3933825"/>
          <p14:tracePt t="36921" x="4124325" y="3957638"/>
          <p14:tracePt t="36938" x="4376738" y="3967163"/>
          <p14:tracePt t="36954" x="4667250" y="3967163"/>
          <p14:tracePt t="36971" x="5119688" y="3962400"/>
          <p14:tracePt t="36987" x="5372100" y="3938588"/>
          <p14:tracePt t="37005" x="5600700" y="3910013"/>
          <p14:tracePt t="37021" x="5872163" y="3848100"/>
          <p14:tracePt t="37038" x="6019800" y="3800475"/>
          <p14:tracePt t="37054" x="6129338" y="3752850"/>
          <p14:tracePt t="37071" x="6162675" y="3738563"/>
          <p14:tracePt t="37073" x="6205538" y="3724275"/>
          <p14:tracePt t="37088" x="6262688" y="3695700"/>
          <p14:tracePt t="37104" x="6286500" y="3676650"/>
          <p14:tracePt t="37121" x="6305550" y="3662363"/>
          <p14:tracePt t="37138" x="6315075" y="3652838"/>
          <p14:tracePt t="37139" x="6319838" y="3652838"/>
          <p14:tracePt t="37154" x="6329363" y="3648075"/>
          <p14:tracePt t="38950" x="0" y="0"/>
        </p14:tracePtLst>
        <p14:tracePtLst>
          <p14:tracePt t="39845" x="2990850" y="4567238"/>
          <p14:tracePt t="40001" x="2995613" y="4567238"/>
          <p14:tracePt t="40011" x="3043238" y="4567238"/>
          <p14:tracePt t="40022" x="3109913" y="4567238"/>
          <p14:tracePt t="40039" x="3248025" y="4567238"/>
          <p14:tracePt t="40056" x="3438525" y="4567238"/>
          <p14:tracePt t="40072" x="3590925" y="4567238"/>
          <p14:tracePt t="40089" x="3743325" y="4567238"/>
          <p14:tracePt t="40092" x="3819525" y="4567238"/>
          <p14:tracePt t="40106" x="3948113" y="4567238"/>
          <p14:tracePt t="40122" x="4191000" y="4567238"/>
          <p14:tracePt t="40140" x="4267200" y="4567238"/>
          <p14:tracePt t="40155" x="4481513" y="4567238"/>
          <p14:tracePt t="40174" x="4619625" y="4576763"/>
          <p14:tracePt t="40176" x="4700588" y="4576763"/>
          <p14:tracePt t="40189" x="4776788" y="4576763"/>
          <p14:tracePt t="40206" x="4938713" y="4576763"/>
          <p14:tracePt t="40222" x="5143500" y="4576763"/>
          <p14:tracePt t="40239" x="5319713" y="4586288"/>
          <p14:tracePt t="40255" x="5510213" y="4586288"/>
          <p14:tracePt t="40272" x="5815013" y="4586288"/>
          <p14:tracePt t="40289" x="6043613" y="4586288"/>
          <p14:tracePt t="40305" x="6200775" y="4595813"/>
          <p14:tracePt t="40322" x="6315075" y="4595813"/>
          <p14:tracePt t="40339" x="6338888" y="4595813"/>
          <p14:tracePt t="41358" x="0" y="0"/>
        </p14:tracePtLst>
        <p14:tracePtLst>
          <p14:tracePt t="48085" x="7072313" y="4400550"/>
          <p14:tracePt t="48351" x="7077075" y="4400550"/>
          <p14:tracePt t="48361" x="7148513" y="4419600"/>
          <p14:tracePt t="48367" x="7253288" y="4429125"/>
          <p14:tracePt t="48377" x="7353300" y="4448175"/>
          <p14:tracePt t="48392" x="7648575" y="4495800"/>
          <p14:tracePt t="48409" x="7829550" y="4514850"/>
          <p14:tracePt t="48426" x="7905750" y="4514850"/>
          <p14:tracePt t="48427" x="7972425" y="4524375"/>
          <p14:tracePt t="48442" x="8062913" y="4533900"/>
          <p14:tracePt t="48459" x="8139113" y="4533900"/>
          <p14:tracePt t="48475" x="8177213" y="4533900"/>
          <p14:tracePt t="48492" x="8186738" y="4533900"/>
          <p14:tracePt t="48509" x="8191500" y="4533900"/>
          <p14:tracePt t="48695" x="8191500" y="4538663"/>
          <p14:tracePt t="48755" x="8186738" y="4538663"/>
          <p14:tracePt t="48765" x="8139113" y="4538663"/>
          <p14:tracePt t="48775" x="8086725" y="4538663"/>
          <p14:tracePt t="48781" x="8010525" y="4533900"/>
          <p14:tracePt t="48792" x="7910513" y="4533900"/>
          <p14:tracePt t="48809" x="7543800" y="4519613"/>
          <p14:tracePt t="48826" x="7096125" y="4505325"/>
          <p14:tracePt t="48831" x="6829425" y="4491038"/>
          <p14:tracePt t="48842" x="6519863" y="4491038"/>
          <p14:tracePt t="48859" x="5386388" y="4491038"/>
          <p14:tracePt t="48861" x="4895850" y="4491038"/>
          <p14:tracePt t="48876" x="3910013" y="4524375"/>
          <p14:tracePt t="48892" x="3438525" y="4557713"/>
          <p14:tracePt t="48909" x="2671763" y="4629150"/>
          <p14:tracePt t="48926" x="1528763" y="4767263"/>
          <p14:tracePt t="48942" x="1152525" y="4814888"/>
          <p14:tracePt t="48959" x="962025" y="4838700"/>
          <p14:tracePt t="48976" x="919163" y="4843463"/>
          <p14:tracePt t="48992" x="909638" y="4843463"/>
          <p14:tracePt t="49009" x="890588" y="4843463"/>
          <p14:tracePt t="49026" x="881063" y="4843463"/>
          <p14:tracePt t="49031" x="857250" y="4852988"/>
          <p14:tracePt t="49033" x="838200" y="4852988"/>
          <p14:tracePt t="49043" x="819150" y="4852988"/>
          <p14:tracePt t="49059" x="785813" y="4857750"/>
          <p14:tracePt t="49076" x="757238" y="4857750"/>
          <p14:tracePt t="49093" x="752475" y="4857750"/>
          <p14:tracePt t="49110" x="747713" y="4857750"/>
          <p14:tracePt t="49126" x="738188" y="4862513"/>
          <p14:tracePt t="49143" x="719138" y="4862513"/>
          <p14:tracePt t="49159" x="695325" y="4862513"/>
          <p14:tracePt t="49176" x="685800" y="4862513"/>
          <p14:tracePt t="49838" x="695325" y="4867275"/>
          <p14:tracePt t="49848" x="752475" y="4867275"/>
          <p14:tracePt t="49855" x="828675" y="4867275"/>
          <p14:tracePt t="49865" x="919163" y="4881563"/>
          <p14:tracePt t="49876" x="1019175" y="4881563"/>
          <p14:tracePt t="49893" x="1347788" y="4900613"/>
          <p14:tracePt t="49909" x="1614488" y="4924425"/>
          <p14:tracePt t="49911" x="1752600" y="4924425"/>
          <p14:tracePt t="49926" x="1890713" y="4924425"/>
          <p14:tracePt t="49943" x="2228850" y="4933950"/>
          <p14:tracePt t="49944" x="2343150" y="4933950"/>
          <p14:tracePt t="49959" x="2419350" y="4943475"/>
          <p14:tracePt t="49976" x="2638425" y="4953000"/>
          <p14:tracePt t="49993" x="2790825" y="4962525"/>
          <p14:tracePt t="50009" x="2833688" y="4962525"/>
          <p14:tracePt t="50010" x="2862263" y="4972050"/>
          <p14:tracePt t="50026" x="2886075" y="4972050"/>
          <p14:tracePt t="50043" x="2890838" y="4972050"/>
          <p14:tracePt t="50283" x="2886075" y="4972050"/>
          <p14:tracePt t="50293" x="2857500" y="4972050"/>
          <p14:tracePt t="50303" x="2809875" y="4972050"/>
          <p14:tracePt t="50310" x="2757488" y="4972050"/>
          <p14:tracePt t="50326" x="2566988" y="4972050"/>
          <p14:tracePt t="50343" x="2490788" y="4972050"/>
          <p14:tracePt t="50346" x="2424113" y="4967288"/>
          <p14:tracePt t="50360" x="2357438" y="4967288"/>
          <p14:tracePt t="50376" x="2338388" y="4967288"/>
          <p14:tracePt t="50571" x="2352675" y="4967288"/>
          <p14:tracePt t="50577" x="2381250" y="4967288"/>
          <p14:tracePt t="50587" x="2409825" y="4967288"/>
          <p14:tracePt t="50597" x="2457450" y="4967288"/>
          <p14:tracePt t="50610" x="2662238" y="4967288"/>
          <p14:tracePt t="50626" x="2876550" y="4967288"/>
          <p14:tracePt t="50643" x="3138488" y="4967288"/>
          <p14:tracePt t="50660" x="3657600" y="4976813"/>
          <p14:tracePt t="50676" x="3971925" y="4976813"/>
          <p14:tracePt t="50693" x="4252913" y="4986338"/>
          <p14:tracePt t="50710" x="4467225" y="4986338"/>
          <p14:tracePt t="50714" x="4591050" y="5000625"/>
          <p14:tracePt t="50726" x="4657725" y="5000625"/>
          <p14:tracePt t="50743" x="4762500" y="5000625"/>
          <p14:tracePt t="50760" x="4800600" y="5000625"/>
          <p14:tracePt t="51441" x="4791075" y="5000625"/>
          <p14:tracePt t="51451" x="4781550" y="5000625"/>
          <p14:tracePt t="51460" x="4772025" y="5000625"/>
          <p14:tracePt t="51477" x="4752975" y="5000625"/>
          <p14:tracePt t="51493" x="4729163" y="5000625"/>
          <p14:tracePt t="51510" x="4691063" y="5000625"/>
          <p14:tracePt t="51527" x="4648200" y="4995863"/>
          <p14:tracePt t="51531" x="4629150" y="4995863"/>
          <p14:tracePt t="51544" x="4605338" y="4995863"/>
          <p14:tracePt t="51560" x="4600575" y="4991100"/>
          <p14:tracePt t="51562" x="4586288" y="4991100"/>
          <p14:tracePt t="51577" x="4581525" y="4991100"/>
          <p14:tracePt t="51593" x="4576763" y="4986338"/>
          <p14:tracePt t="51664" x="4572000" y="4986338"/>
          <p14:tracePt t="51675" x="4567238" y="4986338"/>
          <p14:tracePt t="51679" x="4552950" y="4986338"/>
          <p14:tracePt t="51694" x="4548188" y="4986338"/>
          <p14:tracePt t="51695" x="4543425" y="4986338"/>
          <p14:tracePt t="51715" x="4538663" y="4986338"/>
          <p14:tracePt t="51727" x="4533900" y="4991100"/>
          <p14:tracePt t="51743" x="4519613" y="4991100"/>
          <p14:tracePt t="51760" x="4514850" y="4995863"/>
          <p14:tracePt t="51847" x="4519613" y="4995863"/>
          <p14:tracePt t="51857" x="4533900" y="4995863"/>
          <p14:tracePt t="51867" x="4543425" y="4995863"/>
          <p14:tracePt t="51877" x="4557713" y="4995863"/>
          <p14:tracePt t="51893" x="4581525" y="4995863"/>
          <p14:tracePt t="52099" x="4586288" y="4995863"/>
          <p14:tracePt t="52149" x="4591050" y="4995863"/>
          <p14:tracePt t="52158" x="4605338" y="4995863"/>
          <p14:tracePt t="52169" x="4610100" y="4995863"/>
          <p14:tracePt t="52177" x="4614863" y="4995863"/>
          <p14:tracePt t="52194" x="4633913" y="4995863"/>
          <p14:tracePt t="52211" x="4638675" y="4995863"/>
          <p14:tracePt t="52227" x="4638675" y="5000625"/>
          <p14:tracePt t="52614" x="4633913" y="5000625"/>
          <p14:tracePt t="52646" x="4624388" y="5000625"/>
          <p14:tracePt t="53420" x="0" y="0"/>
        </p14:tracePtLst>
        <p14:tracePtLst>
          <p14:tracePt t="59453" x="4624388" y="5000625"/>
          <p14:tracePt t="59735" x="4614863" y="5000625"/>
          <p14:tracePt t="59745" x="4595813" y="5010150"/>
          <p14:tracePt t="59751" x="4552950" y="5019675"/>
          <p14:tracePt t="59763" x="4524375" y="5019675"/>
          <p14:tracePt t="59780" x="4448175" y="5043488"/>
          <p14:tracePt t="59797" x="4386263" y="5062538"/>
          <p14:tracePt t="59813" x="4324350" y="5081588"/>
          <p14:tracePt t="59830" x="4276725" y="5100638"/>
          <p14:tracePt t="59847" x="4210050" y="5138738"/>
          <p14:tracePt t="59863" x="4167188" y="5157788"/>
          <p14:tracePt t="59880" x="4138613" y="5167313"/>
          <p14:tracePt t="59884" x="4114800" y="5181600"/>
          <p14:tracePt t="59897" x="4086225" y="5195888"/>
          <p14:tracePt t="59913" x="3948113" y="5238750"/>
          <p14:tracePt t="59930" x="3871913" y="5272088"/>
          <p14:tracePt t="59947" x="3814763" y="5286375"/>
          <p14:tracePt t="59963" x="3757613" y="5295900"/>
          <p14:tracePt t="59980" x="3695700" y="5310188"/>
          <p14:tracePt t="59997" x="3629025" y="5319713"/>
          <p14:tracePt t="60013" x="3595688" y="5324475"/>
          <p14:tracePt t="60030" x="3543300" y="5324475"/>
          <p14:tracePt t="60047" x="3486150" y="5324475"/>
          <p14:tracePt t="60063" x="3448050" y="5324475"/>
          <p14:tracePt t="60080" x="3405188" y="5324475"/>
          <p14:tracePt t="60097" x="3371850" y="5310188"/>
          <p14:tracePt t="60114" x="3290888" y="5262563"/>
          <p14:tracePt t="60130" x="3276600" y="5243513"/>
          <p14:tracePt t="60147" x="3271838" y="5238750"/>
          <p14:tracePt t="60164" x="3267075" y="5224463"/>
          <p14:tracePt t="60180" x="3267075" y="5133975"/>
          <p14:tracePt t="60197" x="3281363" y="5005388"/>
          <p14:tracePt t="60213" x="3319463" y="4895850"/>
          <p14:tracePt t="60230" x="3376613" y="4757738"/>
          <p14:tracePt t="60247" x="3429000" y="4672013"/>
          <p14:tracePt t="60264" x="3481388" y="4605338"/>
          <p14:tracePt t="60281" x="3524250" y="4562475"/>
          <p14:tracePt t="60297" x="3543300" y="4557713"/>
          <p14:tracePt t="60314" x="3552825" y="4557713"/>
          <p14:tracePt t="60317" x="3557588" y="4557713"/>
          <p14:tracePt t="60333" x="3562350" y="4557713"/>
          <p14:tracePt t="60347" x="3567113" y="4557713"/>
          <p14:tracePt t="60364" x="3662363" y="4557713"/>
          <p14:tracePt t="60380" x="3848100" y="4610100"/>
          <p14:tracePt t="60397" x="4043363" y="4681538"/>
          <p14:tracePt t="60414" x="4191000" y="4724400"/>
          <p14:tracePt t="60430" x="4262438" y="4748213"/>
          <p14:tracePt t="60447" x="4281488" y="4748213"/>
          <p14:tracePt t="60475" x="4281488" y="4752975"/>
          <p14:tracePt t="60717" x="0" y="0"/>
        </p14:tracePtLst>
        <p14:tracePtLst>
          <p14:tracePt t="70707" x="6605588" y="4648200"/>
          <p14:tracePt t="70723" x="6600825" y="4648200"/>
          <p14:tracePt t="70734" x="6586538" y="4657725"/>
          <p14:tracePt t="70739" x="6572250" y="4667250"/>
          <p14:tracePt t="70751" x="6553200" y="4681538"/>
          <p14:tracePt t="70768" x="6491288" y="4710113"/>
          <p14:tracePt t="70785" x="6415088" y="4743450"/>
          <p14:tracePt t="70801" x="6305550" y="4781550"/>
          <p14:tracePt t="70802" x="6215063" y="4810125"/>
          <p14:tracePt t="70818" x="5876925" y="4910138"/>
          <p14:tracePt t="70835" x="5529263" y="5010150"/>
          <p14:tracePt t="70851" x="5329238" y="5048250"/>
          <p14:tracePt t="70868" x="4529138" y="5162550"/>
          <p14:tracePt t="70885" x="4133850" y="5176838"/>
          <p14:tracePt t="70901" x="3786188" y="5172075"/>
          <p14:tracePt t="70918" x="3414713" y="5148263"/>
          <p14:tracePt t="70934" x="3190875" y="5081588"/>
          <p14:tracePt t="70951" x="3019425" y="4991100"/>
          <p14:tracePt t="70968" x="2800350" y="4786313"/>
          <p14:tracePt t="70985" x="2705100" y="4691063"/>
          <p14:tracePt t="71001" x="2647950" y="4624388"/>
          <p14:tracePt t="71004" x="2624138" y="4591050"/>
          <p14:tracePt t="71018" x="2595563" y="4543425"/>
          <p14:tracePt t="71035" x="2528888" y="4433888"/>
          <p14:tracePt t="71051" x="2495550" y="4343400"/>
          <p14:tracePt t="71068" x="2471738" y="4310063"/>
          <p14:tracePt t="71072" x="2471738" y="4300538"/>
          <p14:tracePt t="71085" x="2466975" y="4286250"/>
          <p14:tracePt t="71101" x="2452688" y="4243388"/>
          <p14:tracePt t="71104" x="2452688" y="4205288"/>
          <p14:tracePt t="71118" x="2452688" y="4038600"/>
          <p14:tracePt t="71135" x="2452688" y="3938588"/>
          <p14:tracePt t="71152" x="2457450" y="3548063"/>
          <p14:tracePt t="71168" x="2490788" y="3357563"/>
          <p14:tracePt t="71185" x="2562225" y="3124200"/>
          <p14:tracePt t="71201" x="2667000" y="2924175"/>
          <p14:tracePt t="71219" x="2719388" y="2857500"/>
          <p14:tracePt t="71235" x="2771775" y="2828925"/>
          <p14:tracePt t="71238" x="2800350" y="2809875"/>
          <p14:tracePt t="71251" x="2843213" y="2795588"/>
          <p14:tracePt t="71268" x="2995613" y="2714625"/>
          <p14:tracePt t="71285" x="3119438" y="2647950"/>
          <p14:tracePt t="71301" x="3233738" y="2581275"/>
          <p14:tracePt t="71304" x="3328988" y="2538413"/>
          <p14:tracePt t="71318" x="3367088" y="2528888"/>
          <p14:tracePt t="71335" x="3438525" y="2524125"/>
          <p14:tracePt t="71338" x="3467100" y="2524125"/>
          <p14:tracePt t="71351" x="3495675" y="2524125"/>
          <p14:tracePt t="71368" x="3581400" y="2566988"/>
          <p14:tracePt t="71385" x="3648075" y="2619375"/>
          <p14:tracePt t="71387" x="3686175" y="2667000"/>
          <p14:tracePt t="71401" x="3805238" y="2805113"/>
          <p14:tracePt t="71418" x="4086225" y="3224213"/>
          <p14:tracePt t="71435" x="4305300" y="3581400"/>
          <p14:tracePt t="71452" x="4419600" y="3757613"/>
          <p14:tracePt t="71468" x="4443413" y="3800475"/>
          <p14:tracePt t="71544" x="4438650" y="3800475"/>
          <p14:tracePt t="71548" x="4419600" y="3805238"/>
          <p14:tracePt t="71558" x="4410075" y="3805238"/>
          <p14:tracePt t="71568" x="4386263" y="3810000"/>
          <p14:tracePt t="71585" x="4271963" y="3848100"/>
          <p14:tracePt t="71601" x="4152900" y="3886200"/>
          <p14:tracePt t="71618" x="4005263" y="3924300"/>
          <p14:tracePt t="71635" x="3886200" y="3943350"/>
          <p14:tracePt t="71652" x="3829050" y="3948113"/>
          <p14:tracePt t="71668" x="3771900" y="3948113"/>
          <p14:tracePt t="71671" x="3700463" y="3938588"/>
          <p14:tracePt t="71685" x="3648075" y="3929063"/>
          <p14:tracePt t="71702" x="3567113" y="3919538"/>
          <p14:tracePt t="71719" x="3486150" y="3905250"/>
          <p14:tracePt t="71735" x="3357563" y="3862388"/>
          <p14:tracePt t="71752" x="3305175" y="3838575"/>
          <p14:tracePt t="71768" x="3281363" y="3833813"/>
          <p14:tracePt t="71771" x="3262313" y="3824288"/>
          <p14:tracePt t="71785" x="3243263" y="3810000"/>
          <p14:tracePt t="71802" x="3233738" y="3805238"/>
          <p14:tracePt t="72018" x="0" y="0"/>
        </p14:tracePtLst>
        <p14:tracePtLst>
          <p14:tracePt t="83720" x="6981825" y="4791075"/>
          <p14:tracePt t="83801" x="6977063" y="4795838"/>
          <p14:tracePt t="83811" x="6972300" y="4800600"/>
          <p14:tracePt t="83821" x="6958013" y="4810125"/>
          <p14:tracePt t="83825" x="6919913" y="4819650"/>
          <p14:tracePt t="83841" x="6810375" y="4857750"/>
          <p14:tracePt t="83856" x="6729413" y="4886325"/>
          <p14:tracePt t="83873" x="6196013" y="5053013"/>
          <p14:tracePt t="83876" x="5991225" y="5105400"/>
          <p14:tracePt t="83890" x="5514975" y="5191125"/>
          <p14:tracePt t="83907" x="5014913" y="5205413"/>
          <p14:tracePt t="83923" x="4600575" y="5205413"/>
          <p14:tracePt t="83940" x="4252913" y="5200650"/>
          <p14:tracePt t="83956" x="3600450" y="5110163"/>
          <p14:tracePt t="83973" x="3286125" y="5024438"/>
          <p14:tracePt t="83976" x="3152775" y="4981575"/>
          <p14:tracePt t="83990" x="3014663" y="4924425"/>
          <p14:tracePt t="84006" x="2771775" y="4833938"/>
          <p14:tracePt t="84023" x="2400300" y="4691063"/>
          <p14:tracePt t="84040" x="2252663" y="4610100"/>
          <p14:tracePt t="84042" x="2205038" y="4586288"/>
          <p14:tracePt t="84056" x="2157413" y="4538663"/>
          <p14:tracePt t="84073" x="2133600" y="4500563"/>
          <p14:tracePt t="84090" x="2124075" y="4476750"/>
          <p14:tracePt t="84106" x="2124075" y="4462463"/>
          <p14:tracePt t="84109" x="2124075" y="4448175"/>
          <p14:tracePt t="84123" x="2124075" y="4433888"/>
          <p14:tracePt t="84144" x="2124075" y="4429125"/>
          <p14:tracePt t="84156" x="2138363" y="4424363"/>
          <p14:tracePt t="84173" x="2200275" y="4386263"/>
          <p14:tracePt t="84176" x="2281238" y="4357688"/>
          <p14:tracePt t="84190" x="2733675" y="4205288"/>
          <p14:tracePt t="84206" x="2986088" y="4157663"/>
          <p14:tracePt t="84209" x="3252788" y="4129088"/>
          <p14:tracePt t="84223" x="3571875" y="4114800"/>
          <p14:tracePt t="84240" x="4791075" y="4100513"/>
          <p14:tracePt t="84256" x="5343525" y="4124325"/>
          <p14:tracePt t="84273" x="5743575" y="4186238"/>
          <p14:tracePt t="84290" x="6015038" y="4291013"/>
          <p14:tracePt t="84306" x="6105525" y="4362450"/>
          <p14:tracePt t="84323" x="6143625" y="4400550"/>
          <p14:tracePt t="84340" x="6172200" y="4443413"/>
          <p14:tracePt t="84356" x="6176963" y="4452938"/>
          <p14:tracePt t="84373" x="6176963" y="4457700"/>
          <p14:tracePt t="84390" x="6176963" y="4467225"/>
          <p14:tracePt t="84407" x="6181725" y="4514850"/>
          <p14:tracePt t="84423" x="6191250" y="4643438"/>
          <p14:tracePt t="84440" x="6200775" y="4719638"/>
          <p14:tracePt t="84457" x="6200775" y="4738688"/>
          <p14:tracePt t="84473" x="6200775" y="4767263"/>
          <p14:tracePt t="84490" x="6200775" y="4795838"/>
          <p14:tracePt t="84507" x="6196013" y="4829175"/>
          <p14:tracePt t="84976" x="0" y="0"/>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Carnegie Mellon University (05/29/2018)</a:t>
            </a:r>
          </a:p>
        </p:txBody>
      </p:sp>
      <p:sp>
        <p:nvSpPr>
          <p:cNvPr id="2" name="TextBox 1"/>
          <p:cNvSpPr txBox="1"/>
          <p:nvPr/>
        </p:nvSpPr>
        <p:spPr>
          <a:xfrm>
            <a:off x="502127" y="4134294"/>
            <a:ext cx="8525435" cy="1877437"/>
          </a:xfrm>
          <a:prstGeom prst="rect">
            <a:avLst/>
          </a:prstGeom>
          <a:noFill/>
        </p:spPr>
        <p:txBody>
          <a:bodyPr wrap="square" rtlCol="0">
            <a:spAutoFit/>
          </a:bodyPr>
          <a:lstStyle/>
          <a:p>
            <a:pPr marL="342900" indent="-342900">
              <a:buFontTx/>
              <a:buChar char="-"/>
            </a:pPr>
            <a:r>
              <a:rPr lang="en-US" altLang="ko-KR" sz="2000" dirty="0">
                <a:latin typeface="Calibri" panose="020F0502020204030204" pitchFamily="34" charset="0"/>
              </a:rPr>
              <a:t>Carnegie Mellon has </a:t>
            </a:r>
            <a:r>
              <a:rPr lang="en-US" altLang="ko-KR" sz="2000" dirty="0">
                <a:latin typeface="Calibri" panose="020F0502020204030204" pitchFamily="34" charset="0"/>
                <a:hlinkClick r:id="rId3"/>
              </a:rPr>
              <a:t>announced</a:t>
            </a:r>
            <a:r>
              <a:rPr lang="en-US" altLang="ko-KR" sz="2000" dirty="0">
                <a:latin typeface="Calibri" panose="020F0502020204030204" pitchFamily="34" charset="0"/>
              </a:rPr>
              <a:t> one of the first* </a:t>
            </a:r>
            <a:r>
              <a:rPr lang="en-US" altLang="ko-KR" sz="2000" dirty="0">
                <a:latin typeface="Calibri" panose="020F0502020204030204" pitchFamily="34" charset="0"/>
                <a:hlinkClick r:id="rId4"/>
              </a:rPr>
              <a:t>AI-focused undergraduate degrees</a:t>
            </a:r>
            <a:r>
              <a:rPr lang="en-US" altLang="ko-KR" sz="2000" dirty="0">
                <a:latin typeface="Calibri" panose="020F0502020204030204" pitchFamily="34" charset="0"/>
              </a:rPr>
              <a:t> in the US to address the increasing demand for specialists in the field. Tech giants like Google have been ramping up their artificial intelligence efforts in recent years, since they've become integral in the development of machine learning techniques used for their products. </a:t>
            </a:r>
            <a:r>
              <a:rPr lang="en-US" altLang="ko-KR" sz="2000" dirty="0" smtClean="0">
                <a:latin typeface="Calibri" panose="020F0502020204030204" pitchFamily="34" charset="0"/>
              </a:rPr>
              <a:t>…  </a:t>
            </a:r>
          </a:p>
          <a:p>
            <a:pPr marL="342900" indent="-342900">
              <a:buFontTx/>
              <a:buChar char="-"/>
            </a:pPr>
            <a:r>
              <a:rPr lang="en-US" altLang="ko-KR" sz="1600" dirty="0" smtClean="0">
                <a:latin typeface="Calibri" panose="020F0502020204030204" pitchFamily="34" charset="0"/>
              </a:rPr>
              <a:t>https</a:t>
            </a:r>
            <a:r>
              <a:rPr lang="en-US" altLang="ko-KR" sz="1600" dirty="0">
                <a:latin typeface="Calibri" panose="020F0502020204030204" pitchFamily="34" charset="0"/>
              </a:rPr>
              <a:t>://www.engadget.com/2018/05/11/carnegie-mellon-undergrad-ai-degree/</a:t>
            </a:r>
          </a:p>
        </p:txBody>
      </p:sp>
      <p:sp>
        <p:nvSpPr>
          <p:cNvPr id="10" name="Slide Number Placeholder 1"/>
          <p:cNvSpPr txBox="1">
            <a:spLocks/>
          </p:cNvSpPr>
          <p:nvPr/>
        </p:nvSpPr>
        <p:spPr>
          <a:xfrm>
            <a:off x="612775" y="6356350"/>
            <a:ext cx="1981200" cy="366713"/>
          </a:xfrm>
          <a:prstGeom prst="rect">
            <a:avLst/>
          </a:prstGeom>
        </p:spPr>
        <p:txBody>
          <a:bodyPr/>
          <a:lstStyle>
            <a:defPPr>
              <a:defRPr lang="en-US"/>
            </a:defPPr>
            <a:lvl1pPr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ＭＳ Ｐゴシック" pitchFamily="34" charset="-128"/>
                <a:cs typeface="+mn-cs"/>
              </a:defRPr>
            </a:lvl5pPr>
            <a:lvl6pPr marL="2286000" algn="l" defTabSz="914400" rtl="0" eaLnBrk="1" latinLnBrk="0" hangingPunct="1">
              <a:defRPr sz="2400" kern="1200">
                <a:solidFill>
                  <a:schemeClr val="tx1"/>
                </a:solidFill>
                <a:latin typeface="Arial" pitchFamily="34" charset="0"/>
                <a:ea typeface="ＭＳ Ｐゴシック" pitchFamily="34" charset="-128"/>
                <a:cs typeface="+mn-cs"/>
              </a:defRPr>
            </a:lvl6pPr>
            <a:lvl7pPr marL="2743200" algn="l" defTabSz="914400" rtl="0" eaLnBrk="1" latinLnBrk="0" hangingPunct="1">
              <a:defRPr sz="2400" kern="1200">
                <a:solidFill>
                  <a:schemeClr val="tx1"/>
                </a:solidFill>
                <a:latin typeface="Arial" pitchFamily="34" charset="0"/>
                <a:ea typeface="ＭＳ Ｐゴシック" pitchFamily="34" charset="-128"/>
                <a:cs typeface="+mn-cs"/>
              </a:defRPr>
            </a:lvl7pPr>
            <a:lvl8pPr marL="3200400" algn="l" defTabSz="914400" rtl="0" eaLnBrk="1" latinLnBrk="0" hangingPunct="1">
              <a:defRPr sz="2400" kern="1200">
                <a:solidFill>
                  <a:schemeClr val="tx1"/>
                </a:solidFill>
                <a:latin typeface="Arial" pitchFamily="34" charset="0"/>
                <a:ea typeface="ＭＳ Ｐゴシック" pitchFamily="34" charset="-128"/>
                <a:cs typeface="+mn-cs"/>
              </a:defRPr>
            </a:lvl8pPr>
            <a:lvl9pPr marL="3657600" algn="l" defTabSz="914400" rtl="0" eaLnBrk="1" latinLnBrk="0" hangingPunct="1">
              <a:defRPr sz="2400" kern="1200">
                <a:solidFill>
                  <a:schemeClr val="tx1"/>
                </a:solidFill>
                <a:latin typeface="Arial" pitchFamily="34" charset="0"/>
                <a:ea typeface="ＭＳ Ｐゴシック" pitchFamily="34" charset="-128"/>
                <a:cs typeface="+mn-cs"/>
              </a:defRPr>
            </a:lvl9pPr>
          </a:lstStyle>
          <a:p>
            <a:pPr>
              <a:defRPr/>
            </a:pPr>
            <a:endParaRPr lang="en-US" altLang="ko-KR" dirty="0">
              <a:latin typeface="Calibri" panose="020F0502020204030204" pitchFamily="34" charset="0"/>
            </a:endParaRPr>
          </a:p>
        </p:txBody>
      </p:sp>
      <p:pic>
        <p:nvPicPr>
          <p:cNvPr id="3" name="Picture 2" descr="https://o.aolcdn.com/images/dims?quality=100&amp;image_uri=https%3A%2F%2Fo.aolcdn.com%2Fimages%2Fdims%3Fcrop%3D8660%252C5391%252C0%252C381%26quality%3D85%26format%3Djpg%26resize%3D1600%252C996%26image_uri%3Dhttp%253A%252F%252Fo.aolcdn.com%252Fhss%252Fstorage%252Fmidas%252F99cd9af55b0d8bde1a312671c85dc133%252F206165805%252Fthe-student-life-picture-id862661268%26client%3Da1acac3e1b3290917d92%26signature%3Dd73009dc888eac6b9143076a60c34c8488f56913&amp;client=cbc79c14efcebee57402&amp;signature=f56024f1893c615b92f1a5bd4ac393def845dc2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4664" y="1254614"/>
            <a:ext cx="4395114" cy="2735959"/>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4</a:t>
            </a:fld>
            <a:endParaRPr lang="en-US" altLang="ko-KR" dirty="0"/>
          </a:p>
        </p:txBody>
      </p:sp>
    </p:spTree>
    <p:extLst>
      <p:ext uri="{BB962C8B-B14F-4D97-AF65-F5344CB8AC3E}">
        <p14:creationId xmlns:p14="http://schemas.microsoft.com/office/powerpoint/2010/main" val="3223437542"/>
      </p:ext>
    </p:extLst>
  </p:cSld>
  <p:clrMapOvr>
    <a:masterClrMapping/>
  </p:clrMapOvr>
  <mc:AlternateContent xmlns:mc="http://schemas.openxmlformats.org/markup-compatibility/2006" xmlns:p14="http://schemas.microsoft.com/office/powerpoint/2010/main">
    <mc:Choice Requires="p14">
      <p:transition spd="slow" p14:dur="2000" advTm="62728"/>
    </mc:Choice>
    <mc:Fallback xmlns="">
      <p:transition spd="slow" advTm="62728"/>
    </mc:Fallback>
  </mc:AlternateContent>
  <p:timing>
    <p:tnLst>
      <p:par>
        <p:cTn id="1" dur="indefinite" restart="never" nodeType="tmRoot"/>
      </p:par>
    </p:tnLst>
  </p:timing>
  <p:extLst mod="1">
    <p:ext uri="{3A86A75C-4F4B-4683-9AE1-C65F6400EC91}">
      <p14:laserTraceLst xmlns:p14="http://schemas.microsoft.com/office/powerpoint/2010/main">
        <p14:tracePtLst>
          <p14:tracePt t="3714" x="1266825" y="981075"/>
          <p14:tracePt t="3816" x="1271588" y="981075"/>
          <p14:tracePt t="3823" x="1281113" y="981075"/>
          <p14:tracePt t="3834" x="1328738" y="985838"/>
          <p14:tracePt t="3847" x="1485900" y="1004888"/>
          <p14:tracePt t="3863" x="1743075" y="1014413"/>
          <p14:tracePt t="3880" x="2009775" y="1014413"/>
          <p14:tracePt t="3896" x="2443163" y="995363"/>
          <p14:tracePt t="3913" x="3457575" y="957263"/>
          <p14:tracePt t="3930" x="4281488" y="957263"/>
          <p14:tracePt t="3946" x="5086350" y="966788"/>
          <p14:tracePt t="3950" x="5805488" y="966788"/>
          <p14:tracePt t="3963" x="6224588" y="985838"/>
          <p14:tracePt t="3980" x="7100888" y="985838"/>
          <p14:tracePt t="3996" x="8010525" y="952500"/>
          <p14:tracePt t="4013" x="9015413" y="952500"/>
          <p14:tracePt t="4699" x="9139238" y="428625"/>
          <p14:tracePt t="4710" x="9110663" y="428625"/>
          <p14:tracePt t="4715" x="9058275" y="447675"/>
          <p14:tracePt t="4730" x="8977313" y="476250"/>
          <p14:tracePt t="4747" x="8605838" y="623888"/>
          <p14:tracePt t="4763" x="8501063" y="666750"/>
          <p14:tracePt t="4780" x="8329613" y="728663"/>
          <p14:tracePt t="4783" x="8277225" y="747713"/>
          <p14:tracePt t="4797" x="8201025" y="762000"/>
          <p14:tracePt t="4813" x="8181975" y="766763"/>
          <p14:tracePt t="5579" x="0" y="0"/>
        </p14:tracePtLst>
        <p14:tracePtLst>
          <p14:tracePt t="8934" x="4833938" y="4581525"/>
          <p14:tracePt t="9136" x="4838700" y="4581525"/>
          <p14:tracePt t="9146" x="4857750" y="4581525"/>
          <p14:tracePt t="9149" x="4886325" y="4581525"/>
          <p14:tracePt t="9165" x="5005388" y="4610100"/>
          <p14:tracePt t="9182" x="5086350" y="4619625"/>
          <p14:tracePt t="9198" x="5267325" y="4652963"/>
          <p14:tracePt t="9201" x="5343525" y="4652963"/>
          <p14:tracePt t="9215" x="5629275" y="4686300"/>
          <p14:tracePt t="9232" x="5786438" y="4705350"/>
          <p14:tracePt t="9248" x="5953125" y="4724400"/>
          <p14:tracePt t="9265" x="6105525" y="4724400"/>
          <p14:tracePt t="9282" x="6424613" y="4724400"/>
          <p14:tracePt t="9298" x="6643688" y="4719638"/>
          <p14:tracePt t="9315" x="6867525" y="4710113"/>
          <p14:tracePt t="9332" x="7110413" y="4710113"/>
          <p14:tracePt t="9348" x="7334250" y="4710113"/>
          <p14:tracePt t="9365" x="7710488" y="4695825"/>
          <p14:tracePt t="9369" x="7762875" y="4686300"/>
          <p14:tracePt t="9382" x="7800975" y="4686300"/>
          <p14:tracePt t="9399" x="7820025" y="4686300"/>
          <p14:tracePt t="9415" x="7824788" y="4686300"/>
          <p14:tracePt t="9432" x="7834313" y="4686300"/>
          <p14:tracePt t="9449" x="7858125" y="4686300"/>
          <p14:tracePt t="9465" x="7900988" y="4695825"/>
          <p14:tracePt t="9469" x="7915275" y="4695825"/>
          <p14:tracePt t="9482" x="7920038" y="4695825"/>
          <p14:tracePt t="9498" x="7934325" y="4700588"/>
          <p14:tracePt t="9515" x="7948613" y="4705350"/>
          <p14:tracePt t="9532" x="7958138" y="4705350"/>
          <p14:tracePt t="9533" x="7967663" y="4705350"/>
          <p14:tracePt t="9548" x="7972425" y="4705350"/>
          <p14:tracePt t="9565" x="8001000" y="4710113"/>
          <p14:tracePt t="9582" x="8010525" y="4710113"/>
          <p14:tracePt t="9696" x="7996238" y="4710113"/>
          <p14:tracePt t="9700" x="7977188" y="4710113"/>
          <p14:tracePt t="9711" x="7948613" y="4710113"/>
          <p14:tracePt t="9716" x="7891463" y="4719638"/>
          <p14:tracePt t="9732" x="7810500" y="4729163"/>
          <p14:tracePt t="9749" x="7581900" y="4738688"/>
          <p14:tracePt t="9765" x="6953250" y="4767263"/>
          <p14:tracePt t="9782" x="6091238" y="4800600"/>
          <p14:tracePt t="9799" x="5491163" y="4814888"/>
          <p14:tracePt t="9816" x="4895850" y="4814888"/>
          <p14:tracePt t="9832" x="4038600" y="4833938"/>
          <p14:tracePt t="9835" x="3729038" y="4833938"/>
          <p14:tracePt t="9849" x="3414713" y="4833938"/>
          <p14:tracePt t="9866" x="2771775" y="4833938"/>
          <p14:tracePt t="9882" x="2519363" y="4833938"/>
          <p14:tracePt t="9899" x="2247900" y="4833938"/>
          <p14:tracePt t="9915" x="2119313" y="4838700"/>
          <p14:tracePt t="9932" x="2052638" y="4838700"/>
          <p14:tracePt t="9949" x="1966913" y="4838700"/>
          <p14:tracePt t="9966" x="1890713" y="4838700"/>
          <p14:tracePt t="9968" x="1847850" y="4838700"/>
          <p14:tracePt t="9982" x="1809750" y="4838700"/>
          <p14:tracePt t="9999" x="1704975" y="4838700"/>
          <p14:tracePt t="10015" x="1647825" y="4838700"/>
          <p14:tracePt t="10032" x="1590675" y="4838700"/>
          <p14:tracePt t="10035" x="1562100" y="4838700"/>
          <p14:tracePt t="10049" x="1466850" y="4838700"/>
          <p14:tracePt t="10066" x="1428750" y="4838700"/>
          <p14:tracePt t="10069" x="1400175" y="4848225"/>
          <p14:tracePt t="10082" x="1343025" y="4848225"/>
          <p14:tracePt t="10099" x="1300163" y="4848225"/>
          <p14:tracePt t="10116" x="1276350" y="4848225"/>
          <p14:tracePt t="10132" x="1266825" y="4848225"/>
          <p14:tracePt t="10488" x="1271588" y="4848225"/>
          <p14:tracePt t="10491" x="1281113" y="4848225"/>
          <p14:tracePt t="10502" x="1295400" y="4848225"/>
          <p14:tracePt t="10516" x="1304925" y="4848225"/>
          <p14:tracePt t="10532" x="1366838" y="4848225"/>
          <p14:tracePt t="10550" x="1409700" y="4848225"/>
          <p14:tracePt t="10566" x="1428750" y="4848225"/>
          <p14:tracePt t="10582" x="1543050" y="4848225"/>
          <p14:tracePt t="10599" x="1647825" y="4848225"/>
          <p14:tracePt t="10616" x="1776413" y="4848225"/>
          <p14:tracePt t="10632" x="1938338" y="4848225"/>
          <p14:tracePt t="10649" x="2128838" y="4848225"/>
          <p14:tracePt t="10667" x="2433638" y="4848225"/>
          <p14:tracePt t="10682" x="2571750" y="4848225"/>
          <p14:tracePt t="10699" x="2700338" y="4848225"/>
          <p14:tracePt t="10716" x="2767013" y="4848225"/>
          <p14:tracePt t="10732" x="2824163" y="4848225"/>
          <p14:tracePt t="10749" x="2828925" y="4848225"/>
          <p14:tracePt t="11773" x="0" y="0"/>
        </p14:tracePtLst>
        <p14:tracePtLst>
          <p14:tracePt t="44725" x="5257800" y="4891088"/>
          <p14:tracePt t="44856" x="5257800" y="4886325"/>
          <p14:tracePt t="44942" x="5229225" y="4886325"/>
          <p14:tracePt t="44952" x="5200650" y="4886325"/>
          <p14:tracePt t="44961" x="5172075" y="4886325"/>
          <p14:tracePt t="44965" x="5143500" y="4886325"/>
          <p14:tracePt t="44979" x="5124450" y="4886325"/>
          <p14:tracePt t="44996" x="5053013" y="4886325"/>
          <p14:tracePt t="45013" x="5048250" y="4886325"/>
          <p14:tracePt t="45064" x="5048250" y="4891088"/>
          <p14:tracePt t="45068" x="5048250" y="4895850"/>
          <p14:tracePt t="45079" x="5086350" y="4924425"/>
          <p14:tracePt t="45096" x="5200650" y="4991100"/>
          <p14:tracePt t="45113" x="5424488" y="5067300"/>
          <p14:tracePt t="45129" x="5634038" y="5119688"/>
          <p14:tracePt t="45134" x="5724525" y="5129213"/>
          <p14:tracePt t="45146" x="5815013" y="5138738"/>
          <p14:tracePt t="45163" x="6043613" y="5105400"/>
          <p14:tracePt t="45165" x="6129338" y="5043488"/>
          <p14:tracePt t="45180" x="6196013" y="4981575"/>
          <p14:tracePt t="45197" x="6305550" y="4786313"/>
          <p14:tracePt t="45213" x="6305550" y="4748213"/>
          <p14:tracePt t="45230" x="6286500" y="4662488"/>
          <p14:tracePt t="45232" x="6257925" y="4619625"/>
          <p14:tracePt t="45247" x="6196013" y="4548188"/>
          <p14:tracePt t="45265" x="6119813" y="4495800"/>
          <p14:tracePt t="45279" x="6067425" y="4491038"/>
          <p14:tracePt t="45296" x="5981700" y="4491038"/>
          <p14:tracePt t="45313" x="5891213" y="4491038"/>
          <p14:tracePt t="45329" x="5795963" y="4500563"/>
          <p14:tracePt t="45346" x="5753100" y="4510088"/>
          <p14:tracePt t="45363" x="5695950" y="4548188"/>
          <p14:tracePt t="45380" x="5691188" y="4548188"/>
          <p14:tracePt t="45399" x="5691188" y="4552950"/>
          <p14:tracePt t="45420" x="5695950" y="4557713"/>
          <p14:tracePt t="45430" x="5724525" y="4576763"/>
          <p14:tracePt t="45446" x="5848350" y="4643438"/>
          <p14:tracePt t="45463" x="5943600" y="4681538"/>
          <p14:tracePt t="45480" x="5995988" y="4695825"/>
          <p14:tracePt t="45496" x="6038850" y="4705350"/>
          <p14:tracePt t="45513" x="6043613" y="4705350"/>
          <p14:tracePt t="45813" x="0" y="0"/>
        </p14:tracePtLst>
        <p14:tracePtLst>
          <p14:tracePt t="49163" x="2424113" y="5243513"/>
          <p14:tracePt t="49214" x="2428875" y="5243513"/>
          <p14:tracePt t="49224" x="2457450" y="5243513"/>
          <p14:tracePt t="49231" x="2495550" y="5233988"/>
          <p14:tracePt t="49248" x="2638425" y="5205413"/>
          <p14:tracePt t="49265" x="2771775" y="5167313"/>
          <p14:tracePt t="49281" x="2943225" y="5138738"/>
          <p14:tracePt t="49298" x="3157538" y="5138738"/>
          <p14:tracePt t="49315" x="3333750" y="5138738"/>
          <p14:tracePt t="49331" x="3414713" y="5138738"/>
          <p14:tracePt t="49348" x="3419475" y="5138738"/>
          <p14:tracePt t="49526" x="3419475" y="5133975"/>
          <p14:tracePt t="49617" x="3419475" y="5119688"/>
          <p14:tracePt t="49628" x="3419475" y="5091113"/>
          <p14:tracePt t="49631" x="3409950" y="5062538"/>
          <p14:tracePt t="49648" x="3405188" y="5038725"/>
          <p14:tracePt t="49665" x="3381375" y="4957763"/>
          <p14:tracePt t="49681" x="3352800" y="4886325"/>
          <p14:tracePt t="49682" x="3348038" y="4872038"/>
          <p14:tracePt t="49698" x="3343275" y="4857750"/>
          <p14:tracePt t="49820" x="3338513" y="4857750"/>
          <p14:tracePt t="49829" x="3324225" y="4857750"/>
          <p14:tracePt t="49834" x="3295650" y="4857750"/>
          <p14:tracePt t="49849" x="3181350" y="4862513"/>
          <p14:tracePt t="49865" x="3119438" y="4862513"/>
          <p14:tracePt t="49881" x="2905125" y="4872038"/>
          <p14:tracePt t="49898" x="2724150" y="4872038"/>
          <p14:tracePt t="49915" x="2533650" y="4872038"/>
          <p14:tracePt t="49931" x="2509838" y="4872038"/>
          <p14:tracePt t="49949" x="2495550" y="4881563"/>
          <p14:tracePt t="50081" x="2495550" y="4886325"/>
          <p14:tracePt t="50107" x="2495550" y="4905375"/>
          <p14:tracePt t="50112" x="2495550" y="4962525"/>
          <p14:tracePt t="50121" x="2495550" y="5024438"/>
          <p14:tracePt t="50131" x="2495550" y="5062538"/>
          <p14:tracePt t="50148" x="2495550" y="5105400"/>
          <p14:tracePt t="50165" x="2495550" y="5124450"/>
          <p14:tracePt t="50181" x="2495550" y="5133975"/>
          <p14:tracePt t="50198" x="2495550" y="5138738"/>
          <p14:tracePt t="50289" x="2505075" y="5138738"/>
          <p14:tracePt t="50300" x="2528888" y="5138738"/>
          <p14:tracePt t="50309" x="2586038" y="5133975"/>
          <p14:tracePt t="50315" x="2676525" y="5124450"/>
          <p14:tracePt t="50331" x="2881313" y="5105400"/>
          <p14:tracePt t="50348" x="3043238" y="5081588"/>
          <p14:tracePt t="50365" x="3238500" y="5072063"/>
          <p14:tracePt t="50382" x="3276600" y="5072063"/>
          <p14:tracePt t="50789"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Terminology:  AI, Machine Learning, Deep Learning</a:t>
            </a:r>
          </a:p>
        </p:txBody>
      </p:sp>
      <p:sp>
        <p:nvSpPr>
          <p:cNvPr id="2" name="TextBox 1"/>
          <p:cNvSpPr txBox="1"/>
          <p:nvPr/>
        </p:nvSpPr>
        <p:spPr>
          <a:xfrm>
            <a:off x="282387" y="1143000"/>
            <a:ext cx="8525435" cy="1938992"/>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As people know “the 4</a:t>
            </a:r>
            <a:r>
              <a:rPr lang="en-US" altLang="ko-KR" sz="2000" baseline="30000" dirty="0" smtClean="0">
                <a:latin typeface="Calibri" panose="020F0502020204030204" pitchFamily="34" charset="0"/>
              </a:rPr>
              <a:t>th</a:t>
            </a:r>
            <a:r>
              <a:rPr lang="en-US" altLang="ko-KR" sz="2000" dirty="0" smtClean="0">
                <a:latin typeface="Calibri" panose="020F0502020204030204" pitchFamily="34" charset="0"/>
              </a:rPr>
              <a:t> Industrial Revolution” indicates that artificial intelligence is at the core of the new technology that will revolutionize mankind. </a:t>
            </a:r>
          </a:p>
          <a:p>
            <a:pPr marL="342900" indent="-342900">
              <a:buFontTx/>
              <a:buChar char="-"/>
            </a:pPr>
            <a:r>
              <a:rPr lang="en-US" altLang="ko-KR" sz="2000" dirty="0" smtClean="0">
                <a:latin typeface="Calibri" panose="020F0502020204030204" pitchFamily="34" charset="0"/>
              </a:rPr>
              <a:t>However, most are unclear at what these actually mean. </a:t>
            </a:r>
          </a:p>
          <a:p>
            <a:pPr marL="342900" indent="-342900">
              <a:buFontTx/>
              <a:buChar char="-"/>
            </a:pPr>
            <a:r>
              <a:rPr lang="en-US" altLang="ko-KR" sz="2000" dirty="0" smtClean="0">
                <a:latin typeface="Calibri" panose="020F0502020204030204" pitchFamily="34" charset="0"/>
              </a:rPr>
              <a:t>So it would be informative to first start with the definitions. </a:t>
            </a:r>
          </a:p>
          <a:p>
            <a:endParaRPr lang="en-US" altLang="ko-KR" sz="2000" dirty="0">
              <a:latin typeface="Calibri" panose="020F0502020204030204" pitchFamily="34" charset="0"/>
            </a:endParaRPr>
          </a:p>
        </p:txBody>
      </p:sp>
      <p:pic>
        <p:nvPicPr>
          <p:cNvPr id="1026" name="Picture 2" descr="What's the difference between Artificial Intelligence (AI), Machine Learning, and Deep Learn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75" y="2662703"/>
            <a:ext cx="5491645" cy="349329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12"/>
          </p:nvPr>
        </p:nvSpPr>
        <p:spPr>
          <a:xfrm>
            <a:off x="612775" y="6356350"/>
            <a:ext cx="1981200" cy="366713"/>
          </a:xfrm>
        </p:spPr>
        <p:txBody>
          <a:bodyPr/>
          <a:lstStyle/>
          <a:p>
            <a:pPr>
              <a:defRPr/>
            </a:pPr>
            <a:fld id="{3850345A-1D96-42EE-B598-5ADBF25B71C7}" type="slidenum">
              <a:rPr lang="en-US" altLang="ko-KR" smtClean="0"/>
              <a:pPr>
                <a:defRPr/>
              </a:pPr>
              <a:t>5</a:t>
            </a:fld>
            <a:endParaRPr lang="en-US" altLang="ko-KR" dirty="0"/>
          </a:p>
        </p:txBody>
      </p:sp>
    </p:spTree>
    <p:extLst>
      <p:ext uri="{BB962C8B-B14F-4D97-AF65-F5344CB8AC3E}">
        <p14:creationId xmlns:p14="http://schemas.microsoft.com/office/powerpoint/2010/main" val="3213703678"/>
      </p:ext>
    </p:extLst>
  </p:cSld>
  <p:clrMapOvr>
    <a:masterClrMapping/>
  </p:clrMapOvr>
  <mc:AlternateContent xmlns:mc="http://schemas.openxmlformats.org/markup-compatibility/2006" xmlns:p14="http://schemas.microsoft.com/office/powerpoint/2010/main">
    <mc:Choice Requires="p14">
      <p:transition spd="slow" p14:dur="2000" advTm="147751"/>
    </mc:Choice>
    <mc:Fallback xmlns="">
      <p:transition spd="slow" advTm="147751"/>
    </mc:Fallback>
  </mc:AlternateContent>
  <p:timing>
    <p:tnLst>
      <p:par>
        <p:cTn id="1" dur="indefinite" restart="never" nodeType="tmRoot"/>
      </p:par>
    </p:tnLst>
  </p:timing>
  <p:extLst mod="1">
    <p:ext uri="{3A86A75C-4F4B-4683-9AE1-C65F6400EC91}">
      <p14:laserTraceLst xmlns:p14="http://schemas.microsoft.com/office/powerpoint/2010/main">
        <p14:tracePtLst>
          <p14:tracePt t="1579" x="3548063" y="1433513"/>
          <p14:tracePt t="1671" x="3543300" y="1423988"/>
          <p14:tracePt t="1682" x="3533775" y="1409700"/>
          <p14:tracePt t="1686" x="3519488" y="1390650"/>
          <p14:tracePt t="1703" x="3429000" y="1319213"/>
          <p14:tracePt t="1720" x="3200400" y="1190625"/>
          <p14:tracePt t="1737" x="2914650" y="1047750"/>
          <p14:tracePt t="1741" x="2747963" y="966788"/>
          <p14:tracePt t="1753" x="2600325" y="895350"/>
          <p14:tracePt t="1770" x="2238375" y="747713"/>
          <p14:tracePt t="1786" x="2076450" y="676275"/>
          <p14:tracePt t="1803" x="1919288" y="633413"/>
          <p14:tracePt t="1820" x="1604963" y="571500"/>
          <p14:tracePt t="1837" x="1528763" y="571500"/>
          <p14:tracePt t="1853" x="1385888" y="552450"/>
          <p14:tracePt t="1870" x="1300163" y="552450"/>
          <p14:tracePt t="1886" x="1266825" y="561975"/>
          <p14:tracePt t="1903" x="1204913" y="600075"/>
          <p14:tracePt t="1920" x="1123950" y="652463"/>
          <p14:tracePt t="1937" x="995363" y="781050"/>
          <p14:tracePt t="1953" x="947738" y="904875"/>
          <p14:tracePt t="1970" x="928688" y="957263"/>
          <p14:tracePt t="1971" x="914400" y="990600"/>
          <p14:tracePt t="1987" x="904875" y="1033463"/>
          <p14:tracePt t="2003" x="900113" y="1052513"/>
          <p14:tracePt t="2020" x="938213" y="1095375"/>
          <p14:tracePt t="2037" x="1062038" y="1162050"/>
          <p14:tracePt t="2053" x="1233488" y="1214438"/>
          <p14:tracePt t="2070" x="1524000" y="1233488"/>
          <p14:tracePt t="2087" x="2085975" y="1200150"/>
          <p14:tracePt t="2103" x="2414588" y="1123950"/>
          <p14:tracePt t="2120" x="2652713" y="1042988"/>
          <p14:tracePt t="2137" x="2847975" y="909638"/>
          <p14:tracePt t="2137" x="2886075" y="876300"/>
          <p14:tracePt t="2153" x="2919413" y="790575"/>
          <p14:tracePt t="2170" x="2928938" y="747713"/>
          <p14:tracePt t="2187" x="2924175" y="642938"/>
          <p14:tracePt t="2204" x="2828925" y="485775"/>
          <p14:tracePt t="2220" x="2728913" y="409575"/>
          <p14:tracePt t="2237" x="2657475" y="361950"/>
          <p14:tracePt t="2254" x="2357438" y="257175"/>
          <p14:tracePt t="2270" x="2114550" y="223838"/>
          <p14:tracePt t="2287" x="1885950" y="214313"/>
          <p14:tracePt t="2303" x="1647825" y="214313"/>
          <p14:tracePt t="2320" x="1447800" y="252413"/>
          <p14:tracePt t="2337" x="1362075" y="295275"/>
          <p14:tracePt t="2339" x="1314450" y="328613"/>
          <p14:tracePt t="2354" x="1276350" y="376238"/>
          <p14:tracePt t="2370" x="1181100" y="504825"/>
          <p14:tracePt t="2387" x="1100138" y="642938"/>
          <p14:tracePt t="2404" x="1028700" y="804863"/>
          <p14:tracePt t="2406" x="1000125" y="919163"/>
          <p14:tracePt t="2420" x="1000125" y="1062038"/>
          <p14:tracePt t="2437" x="1000125" y="1114425"/>
          <p14:tracePt t="2454" x="1038225" y="1200150"/>
          <p14:tracePt t="2470" x="1147763" y="1328738"/>
          <p14:tracePt t="2472" x="1204913" y="1366838"/>
          <p14:tracePt t="2487" x="1400175" y="1471613"/>
          <p14:tracePt t="2504" x="1519238" y="1514475"/>
          <p14:tracePt t="2506" x="1762125" y="1566863"/>
          <p14:tracePt t="2520" x="1928813" y="1595438"/>
          <p14:tracePt t="2537" x="2195513" y="1604963"/>
          <p14:tracePt t="2539" x="2486025" y="1581150"/>
          <p14:tracePt t="2554" x="2767013" y="1524000"/>
          <p14:tracePt t="2570" x="2943225" y="1452563"/>
          <p14:tracePt t="2587" x="3048000" y="1357313"/>
          <p14:tracePt t="2604" x="3086100" y="1238250"/>
          <p14:tracePt t="2620" x="3086100" y="1109663"/>
          <p14:tracePt t="2637" x="3033713" y="962025"/>
          <p14:tracePt t="2654" x="2919413" y="795338"/>
          <p14:tracePt t="2670" x="2757488" y="695325"/>
          <p14:tracePt t="2687" x="2509838" y="619125"/>
          <p14:tracePt t="2704" x="1952625" y="519113"/>
          <p14:tracePt t="2720" x="1576388" y="495300"/>
          <p14:tracePt t="2737" x="1285875" y="481013"/>
          <p14:tracePt t="2739" x="1195388" y="481013"/>
          <p14:tracePt t="2754" x="1090613" y="485775"/>
          <p14:tracePt t="2770" x="1057275" y="490538"/>
          <p14:tracePt t="2787" x="1047750" y="500063"/>
          <p14:tracePt t="2805" x="1009650" y="514350"/>
          <p14:tracePt t="2821" x="981075" y="538163"/>
          <p14:tracePt t="2837" x="952500" y="561975"/>
          <p14:tracePt t="2854" x="914400" y="604838"/>
          <p14:tracePt t="2870" x="895350" y="633413"/>
          <p14:tracePt t="2888" x="881063" y="652463"/>
          <p14:tracePt t="2904" x="876300" y="661988"/>
          <p14:tracePt t="2921" x="871538" y="676275"/>
          <p14:tracePt t="2937" x="871538" y="690563"/>
          <p14:tracePt t="2954" x="866775" y="733425"/>
          <p14:tracePt t="2971" x="866775" y="823913"/>
          <p14:tracePt t="2987" x="876300" y="871538"/>
          <p14:tracePt t="3004" x="890588" y="904875"/>
          <p14:tracePt t="3021" x="928688" y="976313"/>
          <p14:tracePt t="3022" x="952500" y="1009650"/>
          <p14:tracePt t="3037" x="1014413" y="1071563"/>
          <p14:tracePt t="3054" x="1057275" y="1104900"/>
          <p14:tracePt t="3071" x="1162050" y="1171575"/>
          <p14:tracePt t="3087" x="1381125" y="1200150"/>
          <p14:tracePt t="3104" x="1557338" y="1200150"/>
          <p14:tracePt t="3120" x="1662113" y="1185863"/>
          <p14:tracePt t="3122" x="1866900" y="1133475"/>
          <p14:tracePt t="3137" x="2143125" y="1066800"/>
          <p14:tracePt t="3154" x="2476500" y="971550"/>
          <p14:tracePt t="3170" x="2633663" y="928688"/>
          <p14:tracePt t="3187" x="2709863" y="890588"/>
          <p14:tracePt t="3204" x="2747963" y="866775"/>
          <p14:tracePt t="3221" x="2752725" y="866775"/>
          <p14:tracePt t="3370" x="2757488" y="866775"/>
          <p14:tracePt t="3372" x="0" y="0"/>
        </p14:tracePtLst>
        <p14:tracePtLst>
          <p14:tracePt t="11086" x="3252788" y="566738"/>
          <p14:tracePt t="11092" x="3252788" y="561975"/>
          <p14:tracePt t="11096" x="3243263" y="557213"/>
          <p14:tracePt t="11107" x="3238500" y="552450"/>
          <p14:tracePt t="11124" x="3228975" y="542925"/>
          <p14:tracePt t="11140" x="3209925" y="528638"/>
          <p14:tracePt t="11157" x="3186113" y="500063"/>
          <p14:tracePt t="11174" x="3157538" y="466725"/>
          <p14:tracePt t="11177" x="3133725" y="461963"/>
          <p14:tracePt t="11191" x="3119438" y="447675"/>
          <p14:tracePt t="11207" x="3076575" y="433388"/>
          <p14:tracePt t="11224" x="3062288" y="433388"/>
          <p14:tracePt t="11240" x="3038475" y="433388"/>
          <p14:tracePt t="11257" x="2962275" y="471488"/>
          <p14:tracePt t="11274" x="2919413" y="500063"/>
          <p14:tracePt t="11291" x="2886075" y="533400"/>
          <p14:tracePt t="11307" x="2871788" y="566738"/>
          <p14:tracePt t="11324" x="2786063" y="733425"/>
          <p14:tracePt t="11340" x="2747963" y="819150"/>
          <p14:tracePt t="11357" x="2733675" y="914400"/>
          <p14:tracePt t="11374" x="2738438" y="995363"/>
          <p14:tracePt t="11390" x="2776538" y="1047750"/>
          <p14:tracePt t="11407" x="2814638" y="1095375"/>
          <p14:tracePt t="11424" x="2838450" y="1100138"/>
          <p14:tracePt t="11440" x="2862263" y="1100138"/>
          <p14:tracePt t="11457" x="2895600" y="1085850"/>
          <p14:tracePt t="11474" x="2952750" y="1038225"/>
          <p14:tracePt t="11490" x="3048000" y="923925"/>
          <p14:tracePt t="11507" x="3133725" y="819150"/>
          <p14:tracePt t="11524" x="3200400" y="695325"/>
          <p14:tracePt t="11540" x="3257550" y="528638"/>
          <p14:tracePt t="11557" x="3267075" y="490538"/>
          <p14:tracePt t="11574" x="3267075" y="423863"/>
          <p14:tracePt t="11577" x="3262313" y="371475"/>
          <p14:tracePt t="11591" x="3262313" y="347663"/>
          <p14:tracePt t="11607" x="3233738" y="295275"/>
          <p14:tracePt t="11624" x="3224213" y="276225"/>
          <p14:tracePt t="11640" x="3214688" y="276225"/>
          <p14:tracePt t="11643" x="3209925" y="276225"/>
          <p14:tracePt t="11657" x="3200400" y="276225"/>
          <p14:tracePt t="11674" x="3176588" y="266700"/>
          <p14:tracePt t="11691" x="3152775" y="261938"/>
          <p14:tracePt t="11708" x="3109913" y="261938"/>
          <p14:tracePt t="11724" x="3076575" y="261938"/>
          <p14:tracePt t="11741" x="3038475" y="266700"/>
          <p14:tracePt t="11757" x="3009900" y="271463"/>
          <p14:tracePt t="11774" x="2976563" y="285750"/>
          <p14:tracePt t="11791" x="2943225" y="304800"/>
          <p14:tracePt t="11808" x="2862263" y="400050"/>
          <p14:tracePt t="11824" x="2838450" y="423863"/>
          <p14:tracePt t="11841" x="2800350" y="476250"/>
          <p14:tracePt t="11858" x="2767013" y="523875"/>
          <p14:tracePt t="11874" x="2767013" y="547688"/>
          <p14:tracePt t="11891" x="2762250" y="581025"/>
          <p14:tracePt t="11907" x="2762250" y="600075"/>
          <p14:tracePt t="11910" x="2762250" y="628650"/>
          <p14:tracePt t="11924" x="2771775" y="652463"/>
          <p14:tracePt t="11941" x="2781300" y="671513"/>
          <p14:tracePt t="11957" x="2819400" y="704850"/>
          <p14:tracePt t="11974" x="2843213" y="733425"/>
          <p14:tracePt t="11991" x="2886075" y="762000"/>
          <p14:tracePt t="12007" x="2919413" y="776288"/>
          <p14:tracePt t="12024" x="2938463" y="785813"/>
          <p14:tracePt t="12041" x="2957513" y="785813"/>
          <p14:tracePt t="12057" x="2981325" y="785813"/>
          <p14:tracePt t="12074" x="2986088" y="785813"/>
          <p14:tracePt t="12076" x="2990850" y="785813"/>
          <p14:tracePt t="12404" x="0" y="0"/>
        </p14:tracePtLst>
        <p14:tracePtLst>
          <p14:tracePt t="13156" x="3643313" y="942975"/>
          <p14:tracePt t="13230" x="3652838" y="942975"/>
          <p14:tracePt t="13240" x="3667125" y="942975"/>
          <p14:tracePt t="13246" x="3686175" y="942975"/>
          <p14:tracePt t="13258" x="3714750" y="942975"/>
          <p14:tracePt t="13274" x="3890963" y="928688"/>
          <p14:tracePt t="13291" x="4119563" y="919163"/>
          <p14:tracePt t="13308" x="4433888" y="909638"/>
          <p14:tracePt t="13325" x="4724400" y="909638"/>
          <p14:tracePt t="13326" x="4881563" y="909638"/>
          <p14:tracePt t="13341" x="5091113" y="909638"/>
          <p14:tracePt t="13358" x="5576888" y="866775"/>
          <p14:tracePt t="13374" x="5981700" y="838200"/>
          <p14:tracePt t="13391" x="6505575" y="795338"/>
          <p14:tracePt t="13408" x="6667500" y="785813"/>
          <p14:tracePt t="13425" x="6734175" y="785813"/>
          <p14:tracePt t="13442" x="6738938" y="785813"/>
          <p14:tracePt t="13624" x="6738938" y="781050"/>
          <p14:tracePt t="13732" x="6738938" y="771525"/>
          <p14:tracePt t="13736" x="6719888" y="719138"/>
          <p14:tracePt t="13746" x="6705600" y="676275"/>
          <p14:tracePt t="13758" x="6677025" y="642938"/>
          <p14:tracePt t="13775" x="6610350" y="528638"/>
          <p14:tracePt t="13792" x="6524625" y="419100"/>
          <p14:tracePt t="13808" x="6515100" y="400050"/>
          <p14:tracePt t="13825" x="6515100" y="395288"/>
          <p14:tracePt t="13827" x="6515100" y="390525"/>
          <p14:tracePt t="13841" x="6515100" y="381000"/>
          <p14:tracePt t="13875" x="6510338" y="381000"/>
          <p14:tracePt t="13912" x="6500813" y="381000"/>
          <p14:tracePt t="13948" x="6496050" y="381000"/>
          <p14:tracePt t="13958" x="6491288" y="381000"/>
          <p14:tracePt t="13964" x="6472238" y="381000"/>
          <p14:tracePt t="13975" x="6443663" y="381000"/>
          <p14:tracePt t="13992" x="6243638" y="390525"/>
          <p14:tracePt t="14009" x="6000750" y="400050"/>
          <p14:tracePt t="14025" x="5638800" y="400050"/>
          <p14:tracePt t="14041" x="5119688" y="400050"/>
          <p14:tracePt t="14058" x="4057650" y="400050"/>
          <p14:tracePt t="14075" x="3824288" y="400050"/>
          <p14:tracePt t="14091" x="3319463" y="428625"/>
          <p14:tracePt t="14108" x="3105150" y="428625"/>
          <p14:tracePt t="14109" x="3043238" y="428625"/>
          <p14:tracePt t="14125" x="2976563" y="428625"/>
          <p14:tracePt t="14141" x="2938463" y="428625"/>
          <p14:tracePt t="14158" x="2924175" y="428625"/>
          <p14:tracePt t="14175" x="2909888" y="428625"/>
          <p14:tracePt t="14192" x="2900363" y="438150"/>
          <p14:tracePt t="14208" x="2890838" y="438150"/>
          <p14:tracePt t="14210" x="2886075" y="438150"/>
          <p14:tracePt t="14322" x="2886075" y="442913"/>
          <p14:tracePt t="14332" x="2886075" y="466725"/>
          <p14:tracePt t="14342" x="2886075" y="504825"/>
          <p14:tracePt t="14346" x="2886075" y="566738"/>
          <p14:tracePt t="14358" x="2886075" y="642938"/>
          <p14:tracePt t="14375" x="2886075" y="771525"/>
          <p14:tracePt t="14392" x="2886075" y="862013"/>
          <p14:tracePt t="14409" x="2895600" y="914400"/>
          <p14:tracePt t="14411" x="2905125" y="933450"/>
          <p14:tracePt t="14425" x="2905125" y="938213"/>
          <p14:tracePt t="14442" x="2909888" y="938213"/>
          <p14:tracePt t="14556" x="2914650" y="938213"/>
          <p14:tracePt t="14574" x="3052763" y="928688"/>
          <p14:tracePt t="14581" x="3181350" y="914400"/>
          <p14:tracePt t="14592" x="3457575" y="876300"/>
          <p14:tracePt t="14609" x="3833813" y="847725"/>
          <p14:tracePt t="14625" x="4267200" y="809625"/>
          <p14:tracePt t="14642" x="4891088" y="809625"/>
          <p14:tracePt t="14659" x="5186363" y="809625"/>
          <p14:tracePt t="14675" x="5391150" y="800100"/>
          <p14:tracePt t="14679" x="5467350" y="800100"/>
          <p14:tracePt t="14692" x="5538788" y="800100"/>
          <p14:tracePt t="14709" x="5572125" y="790575"/>
          <p14:tracePt t="14725" x="5581650" y="790575"/>
          <p14:tracePt t="14742" x="5662613" y="795338"/>
          <p14:tracePt t="14759" x="5715000" y="804863"/>
          <p14:tracePt t="14775" x="5772150" y="809625"/>
          <p14:tracePt t="14792" x="5805488" y="809625"/>
          <p14:tracePt t="15162" x="0" y="0"/>
        </p14:tracePtLst>
        <p14:tracePtLst>
          <p14:tracePt t="16296" x="6619875" y="766763"/>
          <p14:tracePt t="16333" x="6619875" y="771525"/>
          <p14:tracePt t="16339" x="6648450" y="785813"/>
          <p14:tracePt t="16349" x="6667500" y="790575"/>
          <p14:tracePt t="16359" x="6691313" y="804863"/>
          <p14:tracePt t="16376" x="6757988" y="814388"/>
          <p14:tracePt t="16393" x="6938963" y="823913"/>
          <p14:tracePt t="16410" x="7124700" y="823913"/>
          <p14:tracePt t="16426" x="7453313" y="833438"/>
          <p14:tracePt t="16429" x="7567613" y="833438"/>
          <p14:tracePt t="16443" x="7667625" y="828675"/>
          <p14:tracePt t="16460" x="7939088" y="809625"/>
          <p14:tracePt t="16476" x="8001000" y="800100"/>
          <p14:tracePt t="16493" x="8120063" y="781050"/>
          <p14:tracePt t="16496" x="8153400" y="771525"/>
          <p14:tracePt t="16509" x="8215313" y="742950"/>
          <p14:tracePt t="16526" x="8267700" y="695325"/>
          <p14:tracePt t="16543" x="8301038" y="633413"/>
          <p14:tracePt t="16559" x="8324850" y="571500"/>
          <p14:tracePt t="16576" x="8339138" y="490538"/>
          <p14:tracePt t="16593" x="8348663" y="419100"/>
          <p14:tracePt t="16610" x="8334375" y="323850"/>
          <p14:tracePt t="16626" x="8301038" y="247650"/>
          <p14:tracePt t="16630" x="8272463" y="204788"/>
          <p14:tracePt t="16643" x="8215313" y="142875"/>
          <p14:tracePt t="16659" x="8101013" y="66675"/>
          <p14:tracePt t="16676" x="7929563" y="9525"/>
          <p14:tracePt t="16693" x="7734300" y="0"/>
          <p14:tracePt t="16695" x="7620000" y="0"/>
          <p14:tracePt t="16709" x="7505700" y="0"/>
          <p14:tracePt t="16727" x="7286625" y="0"/>
          <p14:tracePt t="16743" x="7048500" y="0"/>
          <p14:tracePt t="16760" x="6724650" y="0"/>
          <p14:tracePt t="16763" x="6634163" y="14288"/>
          <p14:tracePt t="16776" x="6477000" y="61913"/>
          <p14:tracePt t="16793" x="6348413" y="152400"/>
          <p14:tracePt t="16810" x="6300788" y="190500"/>
          <p14:tracePt t="16826" x="6191250" y="323850"/>
          <p14:tracePt t="16843" x="6115050" y="452438"/>
          <p14:tracePt t="16859" x="6091238" y="485775"/>
          <p14:tracePt t="16876" x="6091238" y="509588"/>
          <p14:tracePt t="16893" x="6096000" y="542925"/>
          <p14:tracePt t="16909" x="6124575" y="604838"/>
          <p14:tracePt t="16926" x="6200775" y="695325"/>
          <p14:tracePt t="16943" x="6281738" y="766763"/>
          <p14:tracePt t="16959" x="6391275" y="823913"/>
          <p14:tracePt t="16976" x="6529388" y="881063"/>
          <p14:tracePt t="16993" x="6696075" y="923925"/>
          <p14:tracePt t="17010" x="6915150" y="952500"/>
          <p14:tracePt t="17026" x="7134225" y="962025"/>
          <p14:tracePt t="17029" x="7305675" y="962025"/>
          <p14:tracePt t="17043" x="7381875" y="957263"/>
          <p14:tracePt t="17059" x="7543800" y="914400"/>
          <p14:tracePt t="17076" x="7577138" y="904875"/>
          <p14:tracePt t="17093" x="7639050" y="871538"/>
          <p14:tracePt t="17110" x="7662863" y="862013"/>
          <p14:tracePt t="17126" x="7672388" y="857250"/>
          <p14:tracePt t="17332" x="0" y="0"/>
        </p14:tracePtLst>
        <p14:tracePtLst>
          <p14:tracePt t="22377" x="2452688" y="1657350"/>
          <p14:tracePt t="22537" x="2495550" y="1657350"/>
          <p14:tracePt t="22542" x="2538413" y="1666875"/>
          <p14:tracePt t="22552" x="2590800" y="1666875"/>
          <p14:tracePt t="22562" x="2652713" y="1666875"/>
          <p14:tracePt t="22578" x="2795588" y="1666875"/>
          <p14:tracePt t="22596" x="2924175" y="1666875"/>
          <p14:tracePt t="22612" x="2952750" y="1666875"/>
          <p14:tracePt t="22628" x="3028950" y="1666875"/>
          <p14:tracePt t="22645" x="3086100" y="1666875"/>
          <p14:tracePt t="22662" x="3238500" y="1666875"/>
          <p14:tracePt t="22678" x="3290888" y="1666875"/>
          <p14:tracePt t="22695" x="3409950" y="1666875"/>
          <p14:tracePt t="22712" x="3533775" y="1666875"/>
          <p14:tracePt t="22728" x="3633788" y="1666875"/>
          <p14:tracePt t="22745" x="3719513" y="1666875"/>
          <p14:tracePt t="22762" x="3762375" y="1662113"/>
          <p14:tracePt t="22764" x="3800475" y="1662113"/>
          <p14:tracePt t="22778" x="3867150" y="1662113"/>
          <p14:tracePt t="22795" x="3943350" y="1662113"/>
          <p14:tracePt t="22812" x="4014788" y="1662113"/>
          <p14:tracePt t="22828" x="4090988" y="1662113"/>
          <p14:tracePt t="22845" x="4167188" y="1662113"/>
          <p14:tracePt t="22862" x="4286250" y="1662113"/>
          <p14:tracePt t="22864" x="4324350" y="1652588"/>
          <p14:tracePt t="22878" x="4362450" y="1652588"/>
          <p14:tracePt t="22895" x="4467225" y="1652588"/>
          <p14:tracePt t="22912" x="4624388" y="1633538"/>
          <p14:tracePt t="22928" x="4752975" y="1624013"/>
          <p14:tracePt t="22931" x="4829175" y="1624013"/>
          <p14:tracePt t="22945" x="4981575" y="1614488"/>
          <p14:tracePt t="22962" x="5033963" y="1614488"/>
          <p14:tracePt t="22978" x="5114925" y="1614488"/>
          <p14:tracePt t="22996" x="5281613" y="1614488"/>
          <p14:tracePt t="23012" x="5386388" y="1614488"/>
          <p14:tracePt t="23028" x="5448300" y="1614488"/>
          <p14:tracePt t="23031" x="5576888" y="1614488"/>
          <p14:tracePt t="23045" x="5700713" y="1614488"/>
          <p14:tracePt t="23062" x="5786438" y="1604963"/>
          <p14:tracePt t="23078" x="5824538" y="1600200"/>
          <p14:tracePt t="23095" x="5838825" y="1600200"/>
          <p14:tracePt t="23259" x="5838825" y="1590675"/>
          <p14:tracePt t="23273" x="5838825" y="1585913"/>
          <p14:tracePt t="23283" x="5834063" y="1566863"/>
          <p14:tracePt t="23294" x="5829300" y="1547813"/>
          <p14:tracePt t="23304" x="5819775" y="1519238"/>
          <p14:tracePt t="23312" x="5815013" y="1490663"/>
          <p14:tracePt t="23328" x="5805488" y="1433513"/>
          <p14:tracePt t="23345" x="5800725" y="1381125"/>
          <p14:tracePt t="23362" x="5786438" y="1323975"/>
          <p14:tracePt t="23365" x="5786438" y="1319213"/>
          <p14:tracePt t="23379" x="5786438" y="1300163"/>
          <p14:tracePt t="23396" x="5776913" y="1281113"/>
          <p14:tracePt t="23412" x="5776913" y="1262063"/>
          <p14:tracePt t="23429" x="5776913" y="1257300"/>
          <p14:tracePt t="23461" x="5772150" y="1257300"/>
          <p14:tracePt t="23527" x="5772150" y="1252538"/>
          <p14:tracePt t="23561" x="5767388" y="1252538"/>
          <p14:tracePt t="23566" x="5762625" y="1252538"/>
          <p14:tracePt t="23579" x="5743575" y="1252538"/>
          <p14:tracePt t="23596" x="5686425" y="1252538"/>
          <p14:tracePt t="23612" x="5519738" y="1243013"/>
          <p14:tracePt t="23629" x="5353050" y="1233488"/>
          <p14:tracePt t="23645" x="5033963" y="1233488"/>
          <p14:tracePt t="23662" x="4767263" y="1223963"/>
          <p14:tracePt t="23679" x="4491038" y="1214438"/>
          <p14:tracePt t="23695" x="4019550" y="1214438"/>
          <p14:tracePt t="23712" x="3767138" y="1200150"/>
          <p14:tracePt t="23729" x="3652838" y="1200150"/>
          <p14:tracePt t="23745" x="3400425" y="1209675"/>
          <p14:tracePt t="23762" x="3024188" y="1219200"/>
          <p14:tracePt t="23779" x="2781300" y="1228725"/>
          <p14:tracePt t="23795" x="2667000" y="1228725"/>
          <p14:tracePt t="23812" x="2600325" y="1228725"/>
          <p14:tracePt t="23829" x="2524125" y="1228725"/>
          <p14:tracePt t="23845" x="2490788" y="1228725"/>
          <p14:tracePt t="23862" x="2471738" y="1233488"/>
          <p14:tracePt t="24108" x="2471738" y="1247775"/>
          <p14:tracePt t="24117" x="2471738" y="1285875"/>
          <p14:tracePt t="24127" x="2466975" y="1304925"/>
          <p14:tracePt t="24131" x="2466975" y="1319213"/>
          <p14:tracePt t="24146" x="2457450" y="1333500"/>
          <p14:tracePt t="24162" x="2457450" y="1343025"/>
          <p14:tracePt t="24179" x="2452688" y="1347788"/>
          <p14:tracePt t="24196" x="2452688" y="1352550"/>
          <p14:tracePt t="24242" x="2452688" y="1357313"/>
          <p14:tracePt t="24253" x="2452688" y="1362075"/>
          <p14:tracePt t="24256" x="2452688" y="1371600"/>
          <p14:tracePt t="24267" x="2452688" y="1381125"/>
          <p14:tracePt t="24279" x="2452688" y="1385888"/>
          <p14:tracePt t="24296" x="2452688" y="1390650"/>
          <p14:tracePt t="24322" x="2452688" y="1395413"/>
          <p14:tracePt t="24329" x="2452688" y="1400175"/>
          <p14:tracePt t="24346" x="2452688" y="1414463"/>
          <p14:tracePt t="24363" x="2452688" y="1428750"/>
          <p14:tracePt t="24379" x="2452688" y="1433513"/>
          <p14:tracePt t="24621" x="2466975" y="1433513"/>
          <p14:tracePt t="24630" x="2486025" y="1433513"/>
          <p14:tracePt t="24636" x="2514600" y="1433513"/>
          <p14:tracePt t="24646" x="2552700" y="1433513"/>
          <p14:tracePt t="24663" x="2657475" y="1428750"/>
          <p14:tracePt t="24679" x="2824163" y="1419225"/>
          <p14:tracePt t="24696" x="3152775" y="1428750"/>
          <p14:tracePt t="24713" x="3343275" y="1428750"/>
          <p14:tracePt t="24716" x="3433763" y="1438275"/>
          <p14:tracePt t="24729" x="3533775" y="1438275"/>
          <p14:tracePt t="24746" x="3748088" y="1438275"/>
          <p14:tracePt t="24763" x="3948113" y="1438275"/>
          <p14:tracePt t="24779" x="4391025" y="1447800"/>
          <p14:tracePt t="24783" x="4500563" y="1447800"/>
          <p14:tracePt t="24796" x="4705350" y="1462088"/>
          <p14:tracePt t="24813" x="4848225" y="1462088"/>
          <p14:tracePt t="24830" x="4933950" y="1471613"/>
          <p14:tracePt t="24846" x="4957763" y="1471613"/>
          <p14:tracePt t="24862" x="4981575" y="1476375"/>
          <p14:tracePt t="24879" x="4986338" y="1476375"/>
          <p14:tracePt t="24973" x="4995863" y="1476375"/>
          <p14:tracePt t="24976" x="5005388" y="1476375"/>
          <p14:tracePt t="24987" x="5024438" y="1476375"/>
          <p14:tracePt t="24996" x="5038725" y="1476375"/>
          <p14:tracePt t="25013" x="5148263" y="1495425"/>
          <p14:tracePt t="25031" x="5300663" y="1495425"/>
          <p14:tracePt t="25033" x="5400675" y="1504950"/>
          <p14:tracePt t="25046" x="5505450" y="1504950"/>
          <p14:tracePt t="25064" x="5672138" y="1500188"/>
          <p14:tracePt t="25079" x="5676900" y="1495425"/>
          <p14:tracePt t="25489" x="0" y="0"/>
        </p14:tracePtLst>
        <p14:tracePtLst>
          <p14:tracePt t="42019" x="923925" y="2090738"/>
          <p14:tracePt t="42028" x="928688" y="2090738"/>
          <p14:tracePt t="42036" x="933450" y="2090738"/>
          <p14:tracePt t="42053" x="976313" y="2090738"/>
          <p14:tracePt t="42070" x="1057275" y="2090738"/>
          <p14:tracePt t="42086" x="1185863" y="2100263"/>
          <p14:tracePt t="42103" x="1385888" y="2109788"/>
          <p14:tracePt t="42120" x="1628775" y="2133600"/>
          <p14:tracePt t="42136" x="1900238" y="2143125"/>
          <p14:tracePt t="42140" x="1976438" y="2143125"/>
          <p14:tracePt t="42153" x="2038350" y="2138363"/>
          <p14:tracePt t="42170" x="2176463" y="2114550"/>
          <p14:tracePt t="42187" x="2228850" y="2081213"/>
          <p14:tracePt t="42203" x="2243138" y="2057400"/>
          <p14:tracePt t="42206" x="2257425" y="2047875"/>
          <p14:tracePt t="42220" x="2276475" y="2028825"/>
          <p14:tracePt t="42237" x="2286000" y="1995488"/>
          <p14:tracePt t="42253" x="2286000" y="1928813"/>
          <p14:tracePt t="42270" x="2290763" y="1847850"/>
          <p14:tracePt t="42287" x="2290763" y="1728788"/>
          <p14:tracePt t="42303" x="2281238" y="1657350"/>
          <p14:tracePt t="42320" x="2257425" y="1585913"/>
          <p14:tracePt t="42337" x="2200275" y="1476375"/>
          <p14:tracePt t="42353" x="2138363" y="1371600"/>
          <p14:tracePt t="42370" x="2043113" y="1266825"/>
          <p14:tracePt t="42373" x="1957388" y="1195388"/>
          <p14:tracePt t="42387" x="1924050" y="1171575"/>
          <p14:tracePt t="42403" x="1819275" y="1109663"/>
          <p14:tracePt t="42420" x="1795463" y="1095375"/>
          <p14:tracePt t="42436" x="1752600" y="1081088"/>
          <p14:tracePt t="42453" x="1704975" y="1062038"/>
          <p14:tracePt t="42455" x="1662113" y="1052513"/>
          <p14:tracePt t="42470" x="1566863" y="1033463"/>
          <p14:tracePt t="42486" x="1447800" y="1019175"/>
          <p14:tracePt t="42503" x="1385888" y="1019175"/>
          <p14:tracePt t="42506" x="1343025" y="1019175"/>
          <p14:tracePt t="42521" x="1276350" y="1019175"/>
          <p14:tracePt t="42537" x="1219200" y="1019175"/>
          <p14:tracePt t="42555" x="1171575" y="1019175"/>
          <p14:tracePt t="42557" x="1143000" y="1019175"/>
          <p14:tracePt t="42570" x="1119188" y="1019175"/>
          <p14:tracePt t="42587" x="1076325" y="1033463"/>
          <p14:tracePt t="42590" x="1066800" y="1038225"/>
          <p14:tracePt t="42603" x="1038225" y="1052513"/>
          <p14:tracePt t="42620" x="1019175" y="1066800"/>
          <p14:tracePt t="42637" x="981075" y="1095375"/>
          <p14:tracePt t="42654" x="933450" y="1152525"/>
          <p14:tracePt t="42670" x="862013" y="1233488"/>
          <p14:tracePt t="42686" x="814388" y="1285875"/>
          <p14:tracePt t="42703" x="800100" y="1309688"/>
          <p14:tracePt t="42720" x="733425" y="1419225"/>
          <p14:tracePt t="42737" x="728663" y="1466850"/>
          <p14:tracePt t="42753" x="719138" y="1524000"/>
          <p14:tracePt t="42770" x="719138" y="1581150"/>
          <p14:tracePt t="42787" x="728663" y="1619250"/>
          <p14:tracePt t="42803" x="733425" y="1652588"/>
          <p14:tracePt t="42820" x="757238" y="1676400"/>
          <p14:tracePt t="42836" x="766763" y="1695450"/>
          <p14:tracePt t="42853" x="781050" y="1714500"/>
          <p14:tracePt t="42870" x="819150" y="1733550"/>
          <p14:tracePt t="42886" x="881063" y="1762125"/>
          <p14:tracePt t="42903" x="900113" y="1762125"/>
          <p14:tracePt t="42920" x="942975" y="1776413"/>
          <p14:tracePt t="42937" x="976313" y="1781175"/>
          <p14:tracePt t="42953" x="1033463" y="1790700"/>
          <p14:tracePt t="42970" x="1138238" y="1814513"/>
          <p14:tracePt t="42986" x="1204913" y="1824038"/>
          <p14:tracePt t="42989" x="1271588" y="1833563"/>
          <p14:tracePt t="43003" x="1352550" y="1847850"/>
          <p14:tracePt t="43020" x="1433513" y="1847850"/>
          <p14:tracePt t="43037" x="1471613" y="1857375"/>
          <p14:tracePt t="43054" x="1681163" y="1866900"/>
          <p14:tracePt t="43070" x="1833563" y="1866900"/>
          <p14:tracePt t="43087" x="2033588" y="1876425"/>
          <p14:tracePt t="43104" x="2214563" y="1876425"/>
          <p14:tracePt t="43120" x="2405063" y="1885950"/>
          <p14:tracePt t="43124" x="2519363" y="1885950"/>
          <p14:tracePt t="43137" x="2733675" y="1900238"/>
          <p14:tracePt t="43154" x="3009900" y="1900238"/>
          <p14:tracePt t="43170" x="3271838" y="1900238"/>
          <p14:tracePt t="43187" x="3524250" y="1900238"/>
          <p14:tracePt t="43204" x="3962400" y="1900238"/>
          <p14:tracePt t="43220" x="4200525" y="1900238"/>
          <p14:tracePt t="43237" x="4314825" y="1900238"/>
          <p14:tracePt t="43253" x="4638675" y="1890713"/>
          <p14:tracePt t="43256" x="4752975" y="1890713"/>
          <p14:tracePt t="43270" x="4995863" y="1890713"/>
          <p14:tracePt t="43287" x="5172075" y="1890713"/>
          <p14:tracePt t="43304" x="5272088" y="1890713"/>
          <p14:tracePt t="43320" x="5695950" y="1890713"/>
          <p14:tracePt t="43337" x="5915025" y="1895475"/>
          <p14:tracePt t="43353" x="6115050" y="1895475"/>
          <p14:tracePt t="43370" x="6396038" y="1895475"/>
          <p14:tracePt t="43387" x="6624638" y="1905000"/>
          <p14:tracePt t="43404" x="6867525" y="1919288"/>
          <p14:tracePt t="43420" x="7172325" y="1919288"/>
          <p14:tracePt t="43437" x="7348538" y="1919288"/>
          <p14:tracePt t="43453" x="7500938" y="1919288"/>
          <p14:tracePt t="43456" x="7553325" y="1919288"/>
          <p14:tracePt t="43470" x="7605713" y="1919288"/>
          <p14:tracePt t="43487" x="7672388" y="1919288"/>
          <p14:tracePt t="43503" x="7686675" y="1919288"/>
          <p14:tracePt t="43520" x="7696200" y="1919288"/>
          <p14:tracePt t="43523" x="7700963" y="1919288"/>
          <p14:tracePt t="43537" x="7710488" y="1919288"/>
          <p14:tracePt t="43554" x="7715250" y="1919288"/>
          <p14:tracePt t="43570" x="7720013" y="1919288"/>
          <p14:tracePt t="43587" x="7724775" y="1909763"/>
          <p14:tracePt t="43604" x="7743825" y="1900238"/>
          <p14:tracePt t="43620" x="7753350" y="1890713"/>
          <p14:tracePt t="43624" x="7758113" y="1876425"/>
          <p14:tracePt t="43637" x="7758113" y="1871663"/>
          <p14:tracePt t="43654" x="7762875" y="1862138"/>
          <p14:tracePt t="43671" x="7772400" y="1838325"/>
          <p14:tracePt t="43687" x="7772400" y="1795463"/>
          <p14:tracePt t="43688" x="7777163" y="1766888"/>
          <p14:tracePt t="43704" x="7777163" y="1724025"/>
          <p14:tracePt t="43720" x="7777163" y="1695450"/>
          <p14:tracePt t="43737" x="7781925" y="1681163"/>
          <p14:tracePt t="43754" x="7781925" y="1657350"/>
          <p14:tracePt t="44042" x="0" y="0"/>
        </p14:tracePtLst>
        <p14:tracePtLst>
          <p14:tracePt t="57729" x="2833688" y="828675"/>
          <p14:tracePt t="57765" x="2862263" y="838200"/>
          <p14:tracePt t="57769" x="2905125" y="866775"/>
          <p14:tracePt t="57779" x="2962275" y="904875"/>
          <p14:tracePt t="57793" x="3005138" y="919163"/>
          <p14:tracePt t="57810" x="3090863" y="952500"/>
          <p14:tracePt t="57826" x="3105150" y="957263"/>
          <p14:tracePt t="57843" x="3143250" y="957263"/>
          <p14:tracePt t="57859" x="3214688" y="942975"/>
          <p14:tracePt t="57876" x="3252788" y="890588"/>
          <p14:tracePt t="57892" x="3314700" y="785813"/>
          <p14:tracePt t="57909" x="3338513" y="714375"/>
          <p14:tracePt t="57926" x="3357563" y="642938"/>
          <p14:tracePt t="57942" x="3371850" y="585788"/>
          <p14:tracePt t="57959" x="3371850" y="542925"/>
          <p14:tracePt t="57976" x="3362325" y="500063"/>
          <p14:tracePt t="57993" x="3324225" y="447675"/>
          <p14:tracePt t="58009" x="3233738" y="376238"/>
          <p14:tracePt t="58026" x="3176588" y="342900"/>
          <p14:tracePt t="58042" x="3114675" y="314325"/>
          <p14:tracePt t="58059" x="3052763" y="295275"/>
          <p14:tracePt t="58061" x="3024188" y="290513"/>
          <p14:tracePt t="58076" x="2976563" y="290513"/>
          <p14:tracePt t="58093" x="2919413" y="290513"/>
          <p14:tracePt t="58109" x="2881313" y="290513"/>
          <p14:tracePt t="58126" x="2805113" y="323850"/>
          <p14:tracePt t="58143" x="2676525" y="457200"/>
          <p14:tracePt t="58159" x="2590800" y="547688"/>
          <p14:tracePt t="58176" x="2533650" y="628650"/>
          <p14:tracePt t="58193" x="2486025" y="714375"/>
          <p14:tracePt t="58209" x="2481263" y="762000"/>
          <p14:tracePt t="58226" x="2481263" y="785813"/>
          <p14:tracePt t="58243" x="2495550" y="828675"/>
          <p14:tracePt t="58259" x="2509838" y="847725"/>
          <p14:tracePt t="58276" x="2528888" y="857250"/>
          <p14:tracePt t="58293" x="2562225" y="881063"/>
          <p14:tracePt t="58295" x="2581275" y="885825"/>
          <p14:tracePt t="58310" x="2595563" y="895350"/>
          <p14:tracePt t="58326" x="2619375" y="900113"/>
          <p14:tracePt t="58345" x="2643188" y="904875"/>
          <p14:tracePt t="58359" x="2647950" y="904875"/>
          <p14:tracePt t="58376" x="2657475" y="904875"/>
          <p14:tracePt t="58393" x="2662238" y="904875"/>
          <p14:tracePt t="58556" x="2662238" y="909638"/>
          <p14:tracePt t="58593" x="2667000" y="909638"/>
          <p14:tracePt t="58613" x="2676525" y="909638"/>
          <p14:tracePt t="58622" x="0" y="0"/>
        </p14:tracePtLst>
        <p14:tracePtLst>
          <p14:tracePt t="59067" x="3690938" y="833438"/>
          <p14:tracePt t="59093" x="3709988" y="838200"/>
          <p14:tracePt t="59097" x="3738563" y="842963"/>
          <p14:tracePt t="59110" x="3790950" y="842963"/>
          <p14:tracePt t="59127" x="3910013" y="862013"/>
          <p14:tracePt t="59143" x="4086225" y="862013"/>
          <p14:tracePt t="59160" x="4367213" y="862013"/>
          <p14:tracePt t="59177" x="4986338" y="785813"/>
          <p14:tracePt t="59180" x="5210175" y="742950"/>
          <p14:tracePt t="59194" x="5414963" y="704850"/>
          <p14:tracePt t="59210" x="5724525" y="623888"/>
          <p14:tracePt t="59213" x="5819775" y="581025"/>
          <p14:tracePt t="59227" x="5876925" y="533400"/>
          <p14:tracePt t="59243" x="5891213" y="461963"/>
          <p14:tracePt t="59260" x="5862638" y="381000"/>
          <p14:tracePt t="59277" x="5838825" y="347663"/>
          <p14:tracePt t="59280" x="5800725" y="309563"/>
          <p14:tracePt t="59294" x="5738813" y="271463"/>
          <p14:tracePt t="59310" x="5638800" y="233363"/>
          <p14:tracePt t="59327" x="5434013" y="214313"/>
          <p14:tracePt t="59343" x="5267325" y="204788"/>
          <p14:tracePt t="59360" x="5114925" y="209550"/>
          <p14:tracePt t="59377" x="4905375" y="271463"/>
          <p14:tracePt t="59380" x="4824413" y="314325"/>
          <p14:tracePt t="59393" x="4748213" y="342900"/>
          <p14:tracePt t="59410" x="4619625" y="409575"/>
          <p14:tracePt t="59427" x="4552950" y="452438"/>
          <p14:tracePt t="59443" x="4538663" y="466725"/>
          <p14:tracePt t="59447" x="4538663" y="471488"/>
          <p14:tracePt t="59523" x="4538663" y="476250"/>
          <p14:tracePt t="59542" x="0" y="0"/>
        </p14:tracePtLst>
        <p14:tracePtLst>
          <p14:tracePt t="81523" x="4829175" y="133350"/>
          <p14:tracePt t="81533" x="4824413" y="133350"/>
          <p14:tracePt t="81542" x="4819650" y="133350"/>
          <p14:tracePt t="81553" x="4819650" y="123825"/>
          <p14:tracePt t="81569" x="4805363" y="114300"/>
          <p14:tracePt t="81586" x="4738688" y="66675"/>
          <p14:tracePt t="81602" x="4533900" y="0"/>
          <p14:tracePt t="81619" x="4348163" y="0"/>
          <p14:tracePt t="81635" x="4105275" y="0"/>
          <p14:tracePt t="81652" x="3938588" y="0"/>
          <p14:tracePt t="81669" x="3033713" y="0"/>
          <p14:tracePt t="81685" x="2638425" y="0"/>
          <p14:tracePt t="81702" x="2343150" y="4763"/>
          <p14:tracePt t="81719" x="2233613" y="14288"/>
          <p14:tracePt t="81736" x="2119313" y="23813"/>
          <p14:tracePt t="81752" x="1962150" y="42863"/>
          <p14:tracePt t="81769" x="1828800" y="90488"/>
          <p14:tracePt t="81786" x="1700213" y="171450"/>
          <p14:tracePt t="81802" x="1571625" y="300038"/>
          <p14:tracePt t="81819" x="1500188" y="381000"/>
          <p14:tracePt t="81820" x="1466850" y="414338"/>
          <p14:tracePt t="81835" x="1395413" y="485775"/>
          <p14:tracePt t="81852" x="1323975" y="581025"/>
          <p14:tracePt t="81854" x="1276350" y="638175"/>
          <p14:tracePt t="81869" x="1223963" y="709613"/>
          <p14:tracePt t="81885" x="1014413" y="957263"/>
          <p14:tracePt t="81902" x="842963" y="1200150"/>
          <p14:tracePt t="81919" x="733425" y="1471613"/>
          <p14:tracePt t="81936" x="614363" y="1838325"/>
          <p14:tracePt t="81952" x="500063" y="2466975"/>
          <p14:tracePt t="81969" x="485775" y="2790825"/>
          <p14:tracePt t="81985" x="514350" y="3062288"/>
          <p14:tracePt t="82002" x="700088" y="3476625"/>
          <p14:tracePt t="82019" x="819150" y="3695700"/>
          <p14:tracePt t="82036" x="966788" y="3914775"/>
          <p14:tracePt t="82052" x="1019175" y="3986213"/>
          <p14:tracePt t="82069" x="1143000" y="4176713"/>
          <p14:tracePt t="82086" x="1438275" y="4633913"/>
          <p14:tracePt t="82102" x="1804988" y="5133975"/>
          <p14:tracePt t="82119" x="2095500" y="5414963"/>
          <p14:tracePt t="82136" x="2281238" y="5538788"/>
          <p14:tracePt t="82152" x="2890838" y="5819775"/>
          <p14:tracePt t="82169" x="3552825" y="5972175"/>
          <p14:tracePt t="82186" x="3890963" y="6072188"/>
          <p14:tracePt t="82203" x="4681538" y="6267450"/>
          <p14:tracePt t="82219" x="6143625" y="6491288"/>
          <p14:tracePt t="82236" x="6691313" y="6481763"/>
          <p14:tracePt t="82253" x="7267575" y="6391275"/>
          <p14:tracePt t="82269" x="7962900" y="6229350"/>
          <p14:tracePt t="82286" x="8329613" y="6110288"/>
          <p14:tracePt t="82288" x="8496300" y="6043613"/>
          <p14:tracePt t="82303" x="8624888" y="5962650"/>
          <p14:tracePt t="82319" x="8948738" y="5629275"/>
          <p14:tracePt t="82336" x="9124950" y="5329238"/>
          <p14:tracePt t="82394" x="9120188" y="4291013"/>
          <p14:tracePt t="82405" x="9053513" y="4167188"/>
          <p14:tracePt t="82410" x="8877300" y="3933825"/>
          <p14:tracePt t="82420" x="8796338" y="3833813"/>
          <p14:tracePt t="82436" x="8562975" y="3681413"/>
          <p14:tracePt t="82452" x="8439150" y="3614738"/>
          <p14:tracePt t="82470" x="7762875" y="3405188"/>
          <p14:tracePt t="82486" x="7329488" y="3309938"/>
          <p14:tracePt t="82503" x="6577013" y="3186113"/>
          <p14:tracePt t="82519" x="5948363" y="3157538"/>
          <p14:tracePt t="82536" x="5219700" y="3138488"/>
          <p14:tracePt t="82553" x="4514850" y="3124200"/>
          <p14:tracePt t="82569" x="3919538" y="3124200"/>
          <p14:tracePt t="82586" x="3433763" y="3162300"/>
          <p14:tracePt t="82603" x="2805113" y="3190875"/>
          <p14:tracePt t="82619" x="2486025" y="3238500"/>
          <p14:tracePt t="82636" x="2124075" y="3343275"/>
          <p14:tracePt t="82653" x="1952625" y="3419475"/>
          <p14:tracePt t="82669" x="1790700" y="3490913"/>
          <p14:tracePt t="82686" x="1628775" y="3557588"/>
          <p14:tracePt t="82703" x="1433513" y="3676650"/>
          <p14:tracePt t="82719" x="1328738" y="3771900"/>
          <p14:tracePt t="82736" x="1266825" y="3829050"/>
          <p14:tracePt t="82738" x="1228725" y="3886200"/>
          <p14:tracePt t="82753" x="1123950" y="4062413"/>
          <p14:tracePt t="82769" x="1085850" y="4195763"/>
          <p14:tracePt t="82786" x="1057275" y="4391025"/>
          <p14:tracePt t="82803" x="1057275" y="4543425"/>
          <p14:tracePt t="82819" x="1104900" y="4724400"/>
          <p14:tracePt t="82836" x="1171575" y="4872038"/>
          <p14:tracePt t="82852" x="1257300" y="4967288"/>
          <p14:tracePt t="82869" x="1371600" y="5053013"/>
          <p14:tracePt t="82886" x="1604963" y="5153025"/>
          <p14:tracePt t="82903" x="1852613" y="5238750"/>
          <p14:tracePt t="82904" x="2005013" y="5272088"/>
          <p14:tracePt t="82919" x="2205038" y="5314950"/>
          <p14:tracePt t="82936" x="2819400" y="5381625"/>
          <p14:tracePt t="82953" x="3314700" y="5381625"/>
          <p14:tracePt t="82969" x="4362450" y="5334000"/>
          <p14:tracePt t="82986" x="4895850" y="5286375"/>
          <p14:tracePt t="83003" x="5148263" y="5243513"/>
          <p14:tracePt t="83004" x="5348288" y="5205413"/>
          <p14:tracePt t="83019" x="5700713" y="5124450"/>
          <p14:tracePt t="83036" x="6162675" y="5010150"/>
          <p14:tracePt t="83053" x="6400800" y="4924425"/>
          <p14:tracePt t="83069" x="6481763" y="4886325"/>
          <p14:tracePt t="83086" x="6624638" y="4743450"/>
          <p14:tracePt t="83103" x="6653213" y="4648200"/>
          <p14:tracePt t="83119" x="6662738" y="4557713"/>
          <p14:tracePt t="83136" x="6662738" y="4438650"/>
          <p14:tracePt t="83153" x="6643688" y="4233863"/>
          <p14:tracePt t="83169" x="6605588" y="4100513"/>
          <p14:tracePt t="83172" x="6567488" y="4019550"/>
          <p14:tracePt t="83186" x="6529388" y="3952875"/>
          <p14:tracePt t="83203" x="6429375" y="3824288"/>
          <p14:tracePt t="83219" x="6286500" y="3714750"/>
          <p14:tracePt t="83236" x="6124575" y="3600450"/>
          <p14:tracePt t="83239" x="6029325" y="3538538"/>
          <p14:tracePt t="83253" x="5795963" y="3429000"/>
          <p14:tracePt t="83269" x="5419725" y="3295650"/>
          <p14:tracePt t="83286" x="4810125" y="3148013"/>
          <p14:tracePt t="83303" x="3738563" y="2943225"/>
          <p14:tracePt t="83304" x="3390900" y="2890838"/>
          <p14:tracePt t="83319" x="2709863" y="2776538"/>
          <p14:tracePt t="83336" x="2233613" y="2743200"/>
          <p14:tracePt t="83353" x="1924050" y="2743200"/>
          <p14:tracePt t="83369" x="1638300" y="2800350"/>
          <p14:tracePt t="83386" x="1471613" y="2900363"/>
          <p14:tracePt t="83403" x="1338263" y="3057525"/>
          <p14:tracePt t="83420" x="1209675" y="3267075"/>
          <p14:tracePt t="83436" x="1052513" y="3600450"/>
          <p14:tracePt t="83453" x="966788" y="3824288"/>
          <p14:tracePt t="83470" x="914400" y="3995738"/>
          <p14:tracePt t="83486" x="895350" y="4186238"/>
          <p14:tracePt t="83503" x="909638" y="4343400"/>
          <p14:tracePt t="83505" x="928688" y="4433888"/>
          <p14:tracePt t="83520" x="962025" y="4524375"/>
          <p14:tracePt t="83536" x="1138238" y="4872038"/>
          <p14:tracePt t="83553" x="1223963" y="4967288"/>
          <p14:tracePt t="83570" x="1395413" y="5143500"/>
          <p14:tracePt t="83573" x="1476375" y="5229225"/>
          <p14:tracePt t="83587" x="1776413" y="5453063"/>
          <p14:tracePt t="83604" x="1985963" y="5557838"/>
          <p14:tracePt t="83620" x="2224088" y="5653088"/>
          <p14:tracePt t="83636" x="2486025" y="5724525"/>
          <p14:tracePt t="83640" x="2662238" y="5762625"/>
          <p14:tracePt t="83653" x="3048000" y="5800725"/>
          <p14:tracePt t="83670" x="3500438" y="5824538"/>
          <p14:tracePt t="83686" x="3967163" y="5824538"/>
          <p14:tracePt t="83703" x="4524375" y="5824538"/>
          <p14:tracePt t="83720" x="4938713" y="5824538"/>
          <p14:tracePt t="83737" x="5338763" y="5819775"/>
          <p14:tracePt t="83753" x="5805488" y="5762625"/>
          <p14:tracePt t="83770" x="6024563" y="5700713"/>
          <p14:tracePt t="83787" x="6186488" y="5619750"/>
          <p14:tracePt t="83803" x="6386513" y="5524500"/>
          <p14:tracePt t="83820" x="6500813" y="5438775"/>
          <p14:tracePt t="83837" x="6586538" y="5334000"/>
          <p14:tracePt t="83840" x="6624638" y="5276850"/>
          <p14:tracePt t="83853" x="6653213" y="5181600"/>
          <p14:tracePt t="83870" x="6677025" y="4876800"/>
          <p14:tracePt t="83886" x="6677025" y="4776788"/>
          <p14:tracePt t="83903" x="6624638" y="4438650"/>
          <p14:tracePt t="83920" x="6553200" y="4262438"/>
          <p14:tracePt t="83937" x="6453188" y="4100513"/>
          <p14:tracePt t="83953" x="6238875" y="3838575"/>
          <p14:tracePt t="83970" x="6034088" y="3652838"/>
          <p14:tracePt t="83987" x="5791200" y="3481388"/>
          <p14:tracePt t="84003" x="5457825" y="3290888"/>
          <p14:tracePt t="84021" x="5262563" y="3243263"/>
          <p14:tracePt t="84037" x="4948238" y="3171825"/>
          <p14:tracePt t="84053" x="4695825" y="3138488"/>
          <p14:tracePt t="84070" x="4424363" y="3105150"/>
          <p14:tracePt t="84088" x="4043363" y="3081338"/>
          <p14:tracePt t="84103" x="3795713" y="3081338"/>
          <p14:tracePt t="84122" x="3295650" y="3186113"/>
          <p14:tracePt t="84137" x="2976563" y="3300413"/>
          <p14:tracePt t="84153" x="2847975" y="3333750"/>
          <p14:tracePt t="84155" x="2714625" y="3376613"/>
          <p14:tracePt t="84170" x="2595563" y="3419475"/>
          <p14:tracePt t="84187" x="2333625" y="3557588"/>
          <p14:tracePt t="84188" x="2252663" y="3619500"/>
          <p14:tracePt t="84204" x="2095500" y="3786188"/>
          <p14:tracePt t="84220" x="1943100" y="4000500"/>
          <p14:tracePt t="84237" x="1857375" y="4157663"/>
          <p14:tracePt t="84253" x="1795463" y="4443413"/>
          <p14:tracePt t="84270" x="1804988" y="4672013"/>
          <p14:tracePt t="84287" x="1881188" y="4967288"/>
          <p14:tracePt t="84303" x="1976438" y="5143500"/>
          <p14:tracePt t="84320" x="2143125" y="5343525"/>
          <p14:tracePt t="84337" x="2333625" y="5491163"/>
          <p14:tracePt t="84353" x="2595563" y="5614988"/>
          <p14:tracePt t="84370" x="3143250" y="5786438"/>
          <p14:tracePt t="84387" x="3629025" y="5905500"/>
          <p14:tracePt t="84390" x="3910013" y="5967413"/>
          <p14:tracePt t="84404" x="4229100" y="5995988"/>
          <p14:tracePt t="84420" x="5581650" y="6005513"/>
          <p14:tracePt t="84437" x="5948363" y="5986463"/>
          <p14:tracePt t="84453" x="6657975" y="5938838"/>
          <p14:tracePt t="84455" x="6986588" y="5872163"/>
          <p14:tracePt t="84470" x="7524750" y="5753100"/>
          <p14:tracePt t="84487" x="7867650" y="5581650"/>
          <p14:tracePt t="84503" x="8067675" y="5410200"/>
          <p14:tracePt t="84520" x="8267700" y="5195888"/>
          <p14:tracePt t="84537" x="8353425" y="5072063"/>
          <p14:tracePt t="84553" x="8396288" y="4924425"/>
          <p14:tracePt t="84570" x="8415338" y="4719638"/>
          <p14:tracePt t="84587" x="8401050" y="4576763"/>
          <p14:tracePt t="84604" x="8343900" y="4438650"/>
          <p14:tracePt t="84620" x="8248650" y="4267200"/>
          <p14:tracePt t="84637" x="8167688" y="4171950"/>
          <p14:tracePt t="84653" x="8139113" y="4152900"/>
          <p14:tracePt t="84670" x="8134350" y="4152900"/>
          <p14:tracePt t="84834" x="0" y="0"/>
        </p14:tracePtLst>
        <p14:tracePtLst>
          <p14:tracePt t="86162" x="1914525" y="5643563"/>
          <p14:tracePt t="86213" x="1919288" y="5643563"/>
          <p14:tracePt t="86218" x="1924050" y="5643563"/>
          <p14:tracePt t="86228" x="1943100" y="5643563"/>
          <p14:tracePt t="86238" x="1966913" y="5643563"/>
          <p14:tracePt t="86254" x="2095500" y="5643563"/>
          <p14:tracePt t="86271" x="2286000" y="5657850"/>
          <p14:tracePt t="86287" x="2524125" y="5657850"/>
          <p14:tracePt t="86304" x="2800350" y="5657850"/>
          <p14:tracePt t="86321" x="3095625" y="5657850"/>
          <p14:tracePt t="86338" x="3548063" y="5648325"/>
          <p14:tracePt t="86354" x="3686175" y="5648325"/>
          <p14:tracePt t="86371" x="4095750" y="5624513"/>
          <p14:tracePt t="86388" x="4376738" y="5600700"/>
          <p14:tracePt t="86404" x="4919663" y="5591175"/>
          <p14:tracePt t="86421" x="5214938" y="5581650"/>
          <p14:tracePt t="86437" x="5353050" y="5567363"/>
          <p14:tracePt t="86454" x="5857875" y="5557838"/>
          <p14:tracePt t="86471" x="6119813" y="5548313"/>
          <p14:tracePt t="86487" x="6362700" y="5538788"/>
          <p14:tracePt t="86504" x="6691313" y="5514975"/>
          <p14:tracePt t="86521" x="6853238" y="5514975"/>
          <p14:tracePt t="86537" x="6948488" y="5514975"/>
          <p14:tracePt t="86554" x="7000875" y="5505450"/>
          <p14:tracePt t="86666" x="6981825" y="5505450"/>
          <p14:tracePt t="86677" x="6962775" y="5505450"/>
          <p14:tracePt t="86682" x="6924675" y="5505450"/>
          <p14:tracePt t="86692" x="6872288" y="5505450"/>
          <p14:tracePt t="86704" x="6815138" y="5510213"/>
          <p14:tracePt t="86721" x="6538913" y="5510213"/>
          <p14:tracePt t="86737" x="6310313" y="5519738"/>
          <p14:tracePt t="86754" x="6172200" y="5529263"/>
          <p14:tracePt t="86771" x="5648325" y="5543550"/>
          <p14:tracePt t="86773" x="5410200" y="5557838"/>
          <p14:tracePt t="86788" x="4695825" y="5610225"/>
          <p14:tracePt t="86804" x="4243388" y="5634038"/>
          <p14:tracePt t="86821" x="4052888" y="5648325"/>
          <p14:tracePt t="86838" x="3567113" y="5672138"/>
          <p14:tracePt t="86854" x="3176588" y="5672138"/>
          <p14:tracePt t="86871" x="2809875" y="5672138"/>
          <p14:tracePt t="86888" x="2557463" y="5681663"/>
          <p14:tracePt t="86904" x="2309813" y="5691188"/>
          <p14:tracePt t="86921" x="2190750" y="5691188"/>
          <p14:tracePt t="86938" x="2109788" y="5700713"/>
          <p14:tracePt t="86954" x="2028825" y="5700713"/>
          <p14:tracePt t="86971" x="2005013" y="5700713"/>
          <p14:tracePt t="86988" x="1990725" y="5700713"/>
          <p14:tracePt t="87021" x="1981200" y="5700713"/>
          <p14:tracePt t="87038" x="1976438" y="5700713"/>
          <p14:tracePt t="87054" x="1971675" y="5700713"/>
          <p14:tracePt t="87140" x="1966913" y="5700713"/>
          <p14:tracePt t="87157" x="1962150" y="5700713"/>
          <p14:tracePt t="87160" x="1957388" y="5700713"/>
          <p14:tracePt t="87171" x="1952625" y="5700713"/>
          <p14:tracePt t="87323" x="1962150" y="5705475"/>
          <p14:tracePt t="87332" x="1990725" y="5705475"/>
          <p14:tracePt t="87338" x="2028825" y="5705475"/>
          <p14:tracePt t="87354" x="2095500" y="5715000"/>
          <p14:tracePt t="87371" x="2424113" y="5724525"/>
          <p14:tracePt t="87388" x="2690813" y="5724525"/>
          <p14:tracePt t="87405" x="2847975" y="5738813"/>
          <p14:tracePt t="87421" x="3352800" y="5767388"/>
          <p14:tracePt t="87438" x="3895725" y="5767388"/>
          <p14:tracePt t="87454" x="4238625" y="5776913"/>
          <p14:tracePt t="87471" x="4610100" y="5791200"/>
          <p14:tracePt t="87488" x="4976813" y="5791200"/>
          <p14:tracePt t="87505" x="5291138" y="5791200"/>
          <p14:tracePt t="87521" x="5572125" y="5791200"/>
          <p14:tracePt t="87538" x="5915025" y="5791200"/>
          <p14:tracePt t="87555" x="6143625" y="5800725"/>
          <p14:tracePt t="87571" x="6334125" y="5800725"/>
          <p14:tracePt t="87588" x="6591300" y="5800725"/>
          <p14:tracePt t="87589" x="6691313" y="5800725"/>
          <p14:tracePt t="87605" x="6791325" y="5800725"/>
          <p14:tracePt t="87621" x="6996113" y="5800725"/>
          <p14:tracePt t="87638" x="7148513" y="5800725"/>
          <p14:tracePt t="87655" x="7239000" y="5795963"/>
          <p14:tracePt t="87657" x="7253288" y="5795963"/>
          <p14:tracePt t="87998" x="0" y="0"/>
        </p14:tracePtLst>
        <p14:tracePtLst>
          <p14:tracePt t="88639" x="1814513" y="5629275"/>
          <p14:tracePt t="88665" x="1833563" y="5638800"/>
          <p14:tracePt t="88668" x="1866900" y="5653088"/>
          <p14:tracePt t="88680" x="1900238" y="5676900"/>
          <p14:tracePt t="88691" x="1943100" y="5705475"/>
          <p14:tracePt t="88705" x="2014538" y="5738813"/>
          <p14:tracePt t="88722" x="2100263" y="5762625"/>
          <p14:tracePt t="88739" x="2166938" y="5762625"/>
          <p14:tracePt t="88755" x="2247900" y="5762625"/>
          <p14:tracePt t="88773" x="2314575" y="5762625"/>
          <p14:tracePt t="88789" x="2347913" y="5762625"/>
          <p14:tracePt t="88806" x="2381250" y="5705475"/>
          <p14:tracePt t="88822" x="2381250" y="5695950"/>
          <p14:tracePt t="88838" x="2381250" y="5653088"/>
          <p14:tracePt t="88855" x="2347913" y="5538788"/>
          <p14:tracePt t="88873" x="2305050" y="5476875"/>
          <p14:tracePt t="88889" x="2266950" y="5410200"/>
          <p14:tracePt t="88906" x="2243138" y="5391150"/>
          <p14:tracePt t="88908" x="2224088" y="5376863"/>
          <p14:tracePt t="88922" x="2185988" y="5348288"/>
          <p14:tracePt t="88939" x="2143125" y="5334000"/>
          <p14:tracePt t="88955" x="2133600" y="5329238"/>
          <p14:tracePt t="88972" x="2071688" y="5314950"/>
          <p14:tracePt t="88989" x="2043113" y="5305425"/>
          <p14:tracePt t="89005" x="2009775" y="5305425"/>
          <p14:tracePt t="89022" x="1981200" y="5305425"/>
          <p14:tracePt t="89039" x="1952625" y="5310188"/>
          <p14:tracePt t="89055" x="1919288" y="5319713"/>
          <p14:tracePt t="89072" x="1857375" y="5353050"/>
          <p14:tracePt t="89089" x="1800225" y="5410200"/>
          <p14:tracePt t="89105" x="1752600" y="5486400"/>
          <p14:tracePt t="89107" x="1733550" y="5529263"/>
          <p14:tracePt t="89122" x="1719263" y="5562600"/>
          <p14:tracePt t="89138" x="1719263" y="5629275"/>
          <p14:tracePt t="89155" x="1719263" y="5648325"/>
          <p14:tracePt t="89172" x="1728788" y="5729288"/>
          <p14:tracePt t="89189" x="1743075" y="5786438"/>
          <p14:tracePt t="89205" x="1800225" y="5895975"/>
          <p14:tracePt t="89222" x="1819275" y="5905500"/>
          <p14:tracePt t="89238" x="1828800" y="5910263"/>
          <p14:tracePt t="89255" x="1833563" y="5910263"/>
          <p14:tracePt t="89272" x="1833563" y="5919788"/>
          <p14:tracePt t="89377" x="1838325" y="5919788"/>
          <p14:tracePt t="89387" x="1843088" y="5924550"/>
          <p14:tracePt t="89397" x="1847850" y="5934075"/>
          <p14:tracePt t="89406" x="1862138" y="5948363"/>
          <p14:tracePt t="89422" x="1890713" y="5981700"/>
          <p14:tracePt t="89439" x="1924050" y="6010275"/>
          <p14:tracePt t="89442" x="1957388" y="6034088"/>
          <p14:tracePt t="89455" x="2019300" y="6067425"/>
          <p14:tracePt t="89472" x="2071688" y="6081713"/>
          <p14:tracePt t="89489" x="2143125" y="6091238"/>
          <p14:tracePt t="89505" x="2233613" y="6091238"/>
          <p14:tracePt t="89508" x="2295525" y="6086475"/>
          <p14:tracePt t="89522" x="2438400" y="5995988"/>
          <p14:tracePt t="89539" x="2500313" y="5910263"/>
          <p14:tracePt t="89555" x="2509838" y="5867400"/>
          <p14:tracePt t="89572" x="2509838" y="5805488"/>
          <p14:tracePt t="89589" x="2509838" y="5791200"/>
          <p14:tracePt t="89606" x="2509838" y="5786438"/>
          <p14:tracePt t="89608" x="2509838" y="5781675"/>
          <p14:tracePt t="89623" x="2500313" y="5772150"/>
          <p14:tracePt t="89639" x="2490788" y="5753100"/>
          <p14:tracePt t="89656" x="2486025" y="5738813"/>
          <p14:tracePt t="89672" x="2486025" y="5734050"/>
          <p14:tracePt t="89725" x="2481263" y="5729288"/>
          <p14:tracePt t="89735" x="2471738" y="5724525"/>
          <p14:tracePt t="89751" x="2471738" y="5719763"/>
          <p14:tracePt t="89761" x="2466975" y="5719763"/>
          <p14:tracePt t="89772" x="2466975" y="5715000"/>
          <p14:tracePt t="89810" x="2462213" y="5710238"/>
          <p14:tracePt t="89821" x="2457450" y="5710238"/>
          <p14:tracePt t="89825" x="2452688" y="5700713"/>
          <p14:tracePt t="89839" x="2452688" y="5695950"/>
          <p14:tracePt t="89929" x="2457450" y="5695950"/>
          <p14:tracePt t="89933" x="2462213" y="5705475"/>
          <p14:tracePt t="89943" x="2476500" y="5710238"/>
          <p14:tracePt t="89956" x="2490788" y="5724525"/>
          <p14:tracePt t="89972" x="2552700" y="5757863"/>
          <p14:tracePt t="89989" x="2571750" y="5757863"/>
          <p14:tracePt t="90006" x="2605088" y="5767388"/>
          <p14:tracePt t="90008" x="2619375" y="5767388"/>
          <p14:tracePt t="90023" x="2652713" y="5767388"/>
          <p14:tracePt t="90039" x="2681288" y="5767388"/>
          <p14:tracePt t="90056" x="2714625" y="5762625"/>
          <p14:tracePt t="90072" x="2728913" y="5748338"/>
          <p14:tracePt t="90076" x="2762250" y="5724525"/>
          <p14:tracePt t="90089" x="2790825" y="5662613"/>
          <p14:tracePt t="90106" x="2814638" y="5600700"/>
          <p14:tracePt t="90123" x="2814638" y="5524500"/>
          <p14:tracePt t="90139" x="2814638" y="5476875"/>
          <p14:tracePt t="90156" x="2814638" y="5419725"/>
          <p14:tracePt t="90172" x="2805113" y="5386388"/>
          <p14:tracePt t="90189" x="2800350" y="5367338"/>
          <p14:tracePt t="90206" x="2790825" y="5362575"/>
          <p14:tracePt t="90222" x="2786063" y="5362575"/>
          <p14:tracePt t="90239" x="2776538" y="5357813"/>
          <p14:tracePt t="90256" x="2767013" y="5357813"/>
          <p14:tracePt t="90272" x="2719388" y="5343525"/>
          <p14:tracePt t="90289" x="2676525" y="5338763"/>
          <p14:tracePt t="90306" x="2643188" y="5338763"/>
          <p14:tracePt t="90323" x="2619375" y="5338763"/>
          <p14:tracePt t="90339" x="2586038" y="5348288"/>
          <p14:tracePt t="90356" x="2571750" y="5353050"/>
          <p14:tracePt t="90372" x="2557463" y="5376863"/>
          <p14:tracePt t="90389" x="2505075" y="5481638"/>
          <p14:tracePt t="90406" x="2457450" y="5567363"/>
          <p14:tracePt t="90422" x="2438400" y="5629275"/>
          <p14:tracePt t="90439" x="2424113" y="5695950"/>
          <p14:tracePt t="90456" x="2424113" y="5700713"/>
          <p14:tracePt t="90472" x="2424113" y="5705475"/>
          <p14:tracePt t="90489" x="2428875" y="5724525"/>
          <p14:tracePt t="90506" x="2452688" y="5767388"/>
          <p14:tracePt t="90523" x="2481263" y="5819775"/>
          <p14:tracePt t="90539" x="2490788" y="5843588"/>
          <p14:tracePt t="90556" x="2514600" y="5876925"/>
          <p14:tracePt t="90573" x="2547938" y="5915025"/>
          <p14:tracePt t="90589" x="2586038" y="5948363"/>
          <p14:tracePt t="90592" x="2605088" y="5962650"/>
          <p14:tracePt t="90606" x="2662238" y="6000750"/>
          <p14:tracePt t="90623" x="2681288" y="6015038"/>
          <p14:tracePt t="90639" x="2733675" y="6029325"/>
          <p14:tracePt t="90656" x="2833688" y="6062663"/>
          <p14:tracePt t="90673" x="2938463" y="6072188"/>
          <p14:tracePt t="90689" x="3081338" y="6081713"/>
          <p14:tracePt t="90706" x="3295650" y="6100763"/>
          <p14:tracePt t="90723" x="3476625" y="6110288"/>
          <p14:tracePt t="90726" x="3576638" y="6110288"/>
          <p14:tracePt t="90739" x="3690938" y="6110288"/>
          <p14:tracePt t="90756" x="4014788" y="6119813"/>
          <p14:tracePt t="90773" x="4267200" y="6119813"/>
          <p14:tracePt t="90789" x="4510088" y="6134100"/>
          <p14:tracePt t="90806" x="4795838" y="6115050"/>
          <p14:tracePt t="90823" x="4953000" y="6086475"/>
          <p14:tracePt t="90840" x="5172075" y="6024563"/>
          <p14:tracePt t="90856" x="5334000" y="5943600"/>
          <p14:tracePt t="90873" x="5448300" y="5876925"/>
          <p14:tracePt t="90889" x="5486400" y="5834063"/>
          <p14:tracePt t="90906" x="5491163" y="5829300"/>
          <p14:tracePt t="90923" x="5491163" y="5824538"/>
          <p14:tracePt t="91086" x="5491163" y="5819775"/>
          <p14:tracePt t="91096" x="5491163" y="5815013"/>
          <p14:tracePt t="91104" x="5491163" y="5800725"/>
          <p14:tracePt t="91115" x="5491163" y="5791200"/>
          <p14:tracePt t="91124" x="5491163" y="5772150"/>
          <p14:tracePt t="91139" x="5500688" y="5700713"/>
          <p14:tracePt t="91156" x="5500688" y="5634038"/>
          <p14:tracePt t="91173" x="5500688" y="5567363"/>
          <p14:tracePt t="91189" x="5491163" y="5519738"/>
          <p14:tracePt t="91207" x="5476875" y="5491163"/>
          <p14:tracePt t="91223" x="5467350" y="5481638"/>
          <p14:tracePt t="91276" x="5462588" y="5481638"/>
          <p14:tracePt t="91286" x="5462588" y="5472113"/>
          <p14:tracePt t="91296" x="5453063" y="5472113"/>
          <p14:tracePt t="91306" x="5443538" y="5472113"/>
          <p14:tracePt t="91323" x="5419725" y="5472113"/>
          <p14:tracePt t="91339" x="5386388" y="5472113"/>
          <p14:tracePt t="91356" x="5367338" y="5472113"/>
          <p14:tracePt t="91357" x="5357813" y="5472113"/>
          <p14:tracePt t="91373" x="5353050" y="5467350"/>
          <p14:tracePt t="91390" x="5334000" y="5467350"/>
          <p14:tracePt t="91392" x="5329238" y="5467350"/>
          <p14:tracePt t="91406" x="5324475" y="5467350"/>
          <p14:tracePt t="91423" x="5319713" y="5467350"/>
          <p14:tracePt t="91425" x="5314950" y="5467350"/>
          <p14:tracePt t="91439" x="5310188" y="5467350"/>
          <p14:tracePt t="91456" x="5295900" y="5476875"/>
          <p14:tracePt t="91457" x="5291138" y="5476875"/>
          <p14:tracePt t="91473" x="5281613" y="5481638"/>
          <p14:tracePt t="91490" x="5267325" y="5491163"/>
          <p14:tracePt t="91506" x="5267325" y="5495925"/>
          <p14:tracePt t="91523" x="5257800" y="5500688"/>
          <p14:tracePt t="91525" x="5257800" y="5514975"/>
          <p14:tracePt t="91539" x="5257800" y="5553075"/>
          <p14:tracePt t="91556" x="5257800" y="5610225"/>
          <p14:tracePt t="91573" x="5262563" y="5638800"/>
          <p14:tracePt t="91590" x="5314950" y="5738813"/>
          <p14:tracePt t="91607" x="5338763" y="5772150"/>
          <p14:tracePt t="91623" x="5357813" y="5795963"/>
          <p14:tracePt t="91640" x="5386388" y="5824538"/>
          <p14:tracePt t="91656" x="5434013" y="5838825"/>
          <p14:tracePt t="91673" x="5476875" y="5853113"/>
          <p14:tracePt t="91690" x="5529263" y="5853113"/>
          <p14:tracePt t="91706" x="5562600" y="5838825"/>
          <p14:tracePt t="91723" x="5605463" y="5791200"/>
          <p14:tracePt t="91740" x="5638800" y="5743575"/>
          <p14:tracePt t="91757" x="5648325" y="5729288"/>
          <p14:tracePt t="91773" x="5662613" y="5691188"/>
          <p14:tracePt t="91790" x="5662613" y="5614988"/>
          <p14:tracePt t="91792" x="5662613" y="5576888"/>
          <p14:tracePt t="91806" x="5657850" y="5524500"/>
          <p14:tracePt t="91823" x="5600700" y="5457825"/>
          <p14:tracePt t="91840" x="5581650" y="5438775"/>
          <p14:tracePt t="91856" x="5495925" y="5391150"/>
          <p14:tracePt t="91873" x="5453063" y="5376863"/>
          <p14:tracePt t="91890" x="5419725" y="5372100"/>
          <p14:tracePt t="91906" x="5395913" y="5372100"/>
          <p14:tracePt t="91923" x="5353050" y="5400675"/>
          <p14:tracePt t="91940" x="5329238" y="5434013"/>
          <p14:tracePt t="91956" x="5324475" y="5495925"/>
          <p14:tracePt t="91973" x="5338763" y="5610225"/>
          <p14:tracePt t="91990" x="5386388" y="5710238"/>
          <p14:tracePt t="91991" x="5410200" y="5743575"/>
          <p14:tracePt t="92008" x="5448300" y="5800725"/>
          <p14:tracePt t="92023" x="5481638" y="5824538"/>
          <p14:tracePt t="92040" x="5519738" y="5838825"/>
          <p14:tracePt t="92056" x="5553075" y="5838825"/>
          <p14:tracePt t="92073" x="5600700" y="5815013"/>
          <p14:tracePt t="92090" x="5629275" y="5772150"/>
          <p14:tracePt t="92106" x="5638800" y="5738813"/>
          <p14:tracePt t="92108" x="5657850" y="5672138"/>
          <p14:tracePt t="92123" x="5657850" y="5643563"/>
          <p14:tracePt t="92140" x="5653088" y="5576888"/>
          <p14:tracePt t="92156" x="5634038" y="5543550"/>
          <p14:tracePt t="92173" x="5629275" y="5543550"/>
          <p14:tracePt t="92512" x="0" y="0"/>
        </p14:tracePtLst>
        <p14:tracePtLst>
          <p14:tracePt t="95005" x="6138863" y="2943225"/>
          <p14:tracePt t="95117" x="6124575" y="2943225"/>
          <p14:tracePt t="95126" x="6062663" y="2933700"/>
          <p14:tracePt t="95137" x="5986463" y="2933700"/>
          <p14:tracePt t="95141" x="5900738" y="2933700"/>
          <p14:tracePt t="95158" x="5795963" y="2933700"/>
          <p14:tracePt t="95175" x="5467350" y="2933700"/>
          <p14:tracePt t="95191" x="4991100" y="2924175"/>
          <p14:tracePt t="95208" x="4391025" y="2938463"/>
          <p14:tracePt t="95224" x="4005263" y="2976563"/>
          <p14:tracePt t="95241" x="3624263" y="3014663"/>
          <p14:tracePt t="95258" x="3271838" y="3038475"/>
          <p14:tracePt t="95276" x="3076575" y="3048000"/>
          <p14:tracePt t="95291" x="2924175" y="3057525"/>
          <p14:tracePt t="95309" x="2733675" y="3067050"/>
          <p14:tracePt t="95325" x="2614613" y="3076575"/>
          <p14:tracePt t="95343" x="2443163" y="3095625"/>
          <p14:tracePt t="95358" x="2366963" y="3095625"/>
          <p14:tracePt t="95375" x="2309813" y="3100388"/>
          <p14:tracePt t="95377" x="2295525" y="3109913"/>
          <p14:tracePt t="95391" x="2271713" y="3109913"/>
          <p14:tracePt t="95408" x="2214563" y="3109913"/>
          <p14:tracePt t="95425" x="2171700" y="3114675"/>
          <p14:tracePt t="95441" x="2124075" y="3114675"/>
          <p14:tracePt t="95458" x="2052638" y="3128963"/>
          <p14:tracePt t="95474" x="2019300" y="3138488"/>
          <p14:tracePt t="95491" x="1995488" y="3143250"/>
          <p14:tracePt t="95508" x="1928813" y="3152775"/>
          <p14:tracePt t="95524" x="1871663" y="3167063"/>
          <p14:tracePt t="95541" x="1819275" y="3171825"/>
          <p14:tracePt t="95558" x="1785938" y="3186113"/>
          <p14:tracePt t="95574" x="1781175" y="3195638"/>
          <p14:tracePt t="95591" x="1766888" y="3214688"/>
          <p14:tracePt t="95608" x="1766888" y="3262313"/>
          <p14:tracePt t="95609" x="1766888" y="3290888"/>
          <p14:tracePt t="95624" x="1771650" y="3348038"/>
          <p14:tracePt t="95641" x="1771650" y="3376613"/>
          <p14:tracePt t="95658" x="1785938" y="3448050"/>
          <p14:tracePt t="95674" x="1814513" y="3705225"/>
          <p14:tracePt t="95691" x="1857375" y="3948113"/>
          <p14:tracePt t="95708" x="1881188" y="4229100"/>
          <p14:tracePt t="95725" x="1881188" y="4319588"/>
          <p14:tracePt t="95741" x="1881188" y="4610100"/>
          <p14:tracePt t="95758" x="1881188" y="4838700"/>
          <p14:tracePt t="95775" x="1866900" y="4972050"/>
          <p14:tracePt t="95791" x="1857375" y="5086350"/>
          <p14:tracePt t="95808" x="1847850" y="5191125"/>
          <p14:tracePt t="95825" x="1847850" y="5295900"/>
          <p14:tracePt t="95841" x="1843088" y="5343525"/>
          <p14:tracePt t="95858" x="1838325" y="5381625"/>
          <p14:tracePt t="95874" x="1838325" y="5405438"/>
          <p14:tracePt t="95876" x="1838325" y="5414963"/>
          <p14:tracePt t="95891" x="1828800" y="5457825"/>
          <p14:tracePt t="95908" x="1828800" y="5472113"/>
          <p14:tracePt t="95925" x="1828800" y="5481638"/>
          <p14:tracePt t="95978" x="1828800" y="5486400"/>
          <p14:tracePt t="95982" x="1828800" y="5495925"/>
          <p14:tracePt t="95992" x="1828800" y="5514975"/>
          <p14:tracePt t="96008" x="1833563" y="5576888"/>
          <p14:tracePt t="96025" x="1843088" y="5600700"/>
          <p14:tracePt t="96094" x="1852613" y="5600700"/>
          <p14:tracePt t="96104" x="1866900" y="5600700"/>
          <p14:tracePt t="96108" x="1900238" y="5591175"/>
          <p14:tracePt t="96125" x="1952625" y="5581650"/>
          <p14:tracePt t="96141" x="2176463" y="5562600"/>
          <p14:tracePt t="96158" x="2514600" y="5553075"/>
          <p14:tracePt t="96176" x="2795588" y="5529263"/>
          <p14:tracePt t="96192" x="3133725" y="5529263"/>
          <p14:tracePt t="96208" x="3290888" y="5529263"/>
          <p14:tracePt t="96210" x="3448050" y="5529263"/>
          <p14:tracePt t="96225" x="3709988" y="5519738"/>
          <p14:tracePt t="96241" x="4100513" y="5519738"/>
          <p14:tracePt t="96258" x="4433888" y="5519738"/>
          <p14:tracePt t="96275" x="4643438" y="5519738"/>
          <p14:tracePt t="96277" x="4852988" y="5519738"/>
          <p14:tracePt t="96291" x="5167313" y="5519738"/>
          <p14:tracePt t="96308" x="5443538" y="5519738"/>
          <p14:tracePt t="96325" x="5767388" y="5519738"/>
          <p14:tracePt t="96341" x="5981700" y="5524500"/>
          <p14:tracePt t="96358" x="6186488" y="5524500"/>
          <p14:tracePt t="96375" x="6477000" y="5510213"/>
          <p14:tracePt t="96392" x="6519863" y="5510213"/>
          <p14:tracePt t="96408" x="6567488" y="5500688"/>
          <p14:tracePt t="96425" x="6610350" y="5500688"/>
          <p14:tracePt t="96442" x="6672263" y="5495925"/>
          <p14:tracePt t="96458" x="6719888" y="5495925"/>
          <p14:tracePt t="96475" x="6738938" y="5491163"/>
          <p14:tracePt t="96492" x="6786563" y="5491163"/>
          <p14:tracePt t="96508" x="6819900" y="5491163"/>
          <p14:tracePt t="96525" x="6962775" y="5491163"/>
          <p14:tracePt t="96542" x="7143750" y="5495925"/>
          <p14:tracePt t="96558" x="7343775" y="5495925"/>
          <p14:tracePt t="96575" x="7377113" y="5495925"/>
          <p14:tracePt t="96592" x="7377113" y="5491163"/>
          <p14:tracePt t="96648" x="7372350" y="5486400"/>
          <p14:tracePt t="96654" x="7367588" y="5481638"/>
          <p14:tracePt t="96664" x="7362825" y="5472113"/>
          <p14:tracePt t="96675" x="7353300" y="5457825"/>
          <p14:tracePt t="96692" x="7334250" y="5405438"/>
          <p14:tracePt t="96708" x="7286625" y="5229225"/>
          <p14:tracePt t="96725" x="7267575" y="5138738"/>
          <p14:tracePt t="96742" x="7219950" y="4852988"/>
          <p14:tracePt t="96758" x="7186613" y="4638675"/>
          <p14:tracePt t="96775" x="7177088" y="4395788"/>
          <p14:tracePt t="96792" x="7167563" y="4200525"/>
          <p14:tracePt t="96809" x="7167563" y="4138613"/>
          <p14:tracePt t="96811" x="7167563" y="4048125"/>
          <p14:tracePt t="96825" x="7167563" y="3833813"/>
          <p14:tracePt t="96842" x="7167563" y="3657600"/>
          <p14:tracePt t="96859" x="7167563" y="3490913"/>
          <p14:tracePt t="96875" x="7167563" y="3462338"/>
          <p14:tracePt t="96894" x="7167563" y="3376613"/>
          <p14:tracePt t="96909" x="7167563" y="3309938"/>
          <p14:tracePt t="96926" x="7172325" y="3181350"/>
          <p14:tracePt t="96942" x="7172325" y="3052763"/>
          <p14:tracePt t="96958" x="7172325" y="2995613"/>
          <p14:tracePt t="96975" x="7181850" y="2952750"/>
          <p14:tracePt t="96992" x="7181850" y="2943225"/>
          <p14:tracePt t="97009" x="7181850" y="2924175"/>
          <p14:tracePt t="97025" x="7181850" y="2871788"/>
          <p14:tracePt t="97042" x="7181850" y="2833688"/>
          <p14:tracePt t="97058" x="7181850" y="2824163"/>
          <p14:tracePt t="97424" x="0" y="0"/>
        </p14:tracePtLst>
        <p14:tracePtLst>
          <p14:tracePt t="104052" x="6677025" y="2886075"/>
          <p14:tracePt t="104154" x="6662738" y="2886075"/>
          <p14:tracePt t="104164" x="6643688" y="2886075"/>
          <p14:tracePt t="104174" x="6615113" y="2886075"/>
          <p14:tracePt t="104178" x="6577013" y="2886075"/>
          <p14:tracePt t="104195" x="6372225" y="2886075"/>
          <p14:tracePt t="104211" x="6248400" y="2876550"/>
          <p14:tracePt t="104228" x="5910263" y="2852738"/>
          <p14:tracePt t="104245" x="4862513" y="2800350"/>
          <p14:tracePt t="104261" x="4333875" y="2771775"/>
          <p14:tracePt t="104278" x="3905250" y="2743200"/>
          <p14:tracePt t="104295" x="3348038" y="2714625"/>
          <p14:tracePt t="104311" x="3067050" y="2714625"/>
          <p14:tracePt t="104328" x="2862263" y="2714625"/>
          <p14:tracePt t="104345" x="2686050" y="2714625"/>
          <p14:tracePt t="104361" x="2590800" y="2728913"/>
          <p14:tracePt t="104378" x="2495550" y="2743200"/>
          <p14:tracePt t="104380" x="2476500" y="2752725"/>
          <p14:tracePt t="104395" x="2447925" y="2752725"/>
          <p14:tracePt t="104412" x="2395538" y="2767013"/>
          <p14:tracePt t="104428" x="2333625" y="2795588"/>
          <p14:tracePt t="104445" x="2281238" y="2819400"/>
          <p14:tracePt t="104447" x="2252663" y="2833688"/>
          <p14:tracePt t="104462" x="2176463" y="2867025"/>
          <p14:tracePt t="104478" x="2100263" y="2909888"/>
          <p14:tracePt t="104495" x="2081213" y="2933700"/>
          <p14:tracePt t="104512" x="1933575" y="3024188"/>
          <p14:tracePt t="104528" x="1824038" y="3143250"/>
          <p14:tracePt t="104545" x="1747838" y="3257550"/>
          <p14:tracePt t="104561" x="1666875" y="3429000"/>
          <p14:tracePt t="104578" x="1471613" y="3733800"/>
          <p14:tracePt t="104595" x="1371600" y="3886200"/>
          <p14:tracePt t="104612" x="1290638" y="4024313"/>
          <p14:tracePt t="104628" x="1219200" y="4210050"/>
          <p14:tracePt t="104645" x="1190625" y="4319588"/>
          <p14:tracePt t="104662" x="1190625" y="4419600"/>
          <p14:tracePt t="104678" x="1238250" y="4605338"/>
          <p14:tracePt t="104696" x="1328738" y="4805363"/>
          <p14:tracePt t="104712" x="1423988" y="4976813"/>
          <p14:tracePt t="104729" x="1481138" y="5114925"/>
          <p14:tracePt t="104730" x="1519238" y="5162550"/>
          <p14:tracePt t="104745" x="1566863" y="5229225"/>
          <p14:tracePt t="104762" x="1619250" y="5310188"/>
          <p14:tracePt t="104764" x="1666875" y="5353050"/>
          <p14:tracePt t="104778" x="1704975" y="5400675"/>
          <p14:tracePt t="104795" x="1857375" y="5543550"/>
          <p14:tracePt t="104812" x="1933575" y="5614988"/>
          <p14:tracePt t="104828" x="1966913" y="5638800"/>
          <p14:tracePt t="104831" x="2014538" y="5667375"/>
          <p14:tracePt t="104845" x="2147888" y="5724525"/>
          <p14:tracePt t="104862" x="2271713" y="5772150"/>
          <p14:tracePt t="104878" x="2405063" y="5819775"/>
          <p14:tracePt t="104895" x="2605088" y="5881688"/>
          <p14:tracePt t="104912" x="2786063" y="5919788"/>
          <p14:tracePt t="104928" x="2952750" y="5943600"/>
          <p14:tracePt t="104945" x="3167063" y="5953125"/>
          <p14:tracePt t="104962" x="3324225" y="5981700"/>
          <p14:tracePt t="104978" x="3543300" y="6000750"/>
          <p14:tracePt t="104996" x="3786188" y="6010275"/>
          <p14:tracePt t="105012" x="3862388" y="6010275"/>
          <p14:tracePt t="105029" x="4067175" y="6019800"/>
          <p14:tracePt t="105045" x="4219575" y="6019800"/>
          <p14:tracePt t="105062" x="4495800" y="6019800"/>
          <p14:tracePt t="105079" x="4757738" y="6015038"/>
          <p14:tracePt t="105095" x="4857750" y="6015038"/>
          <p14:tracePt t="105097" x="4957763" y="6015038"/>
          <p14:tracePt t="105112" x="5186363" y="6005513"/>
          <p14:tracePt t="105129" x="5486400" y="5981700"/>
          <p14:tracePt t="105145" x="5691188" y="5938838"/>
          <p14:tracePt t="105162" x="5910263" y="5900738"/>
          <p14:tracePt t="105179" x="6143625" y="5848350"/>
          <p14:tracePt t="105195" x="6386513" y="5791200"/>
          <p14:tracePt t="105198" x="6486525" y="5772150"/>
          <p14:tracePt t="105212" x="6581775" y="5753100"/>
          <p14:tracePt t="105228" x="6781800" y="5667375"/>
          <p14:tracePt t="105245" x="6872288" y="5595938"/>
          <p14:tracePt t="105262" x="6958013" y="5510213"/>
          <p14:tracePt t="105264" x="7029450" y="5438775"/>
          <p14:tracePt t="105278" x="7077075" y="5391150"/>
          <p14:tracePt t="105295" x="7158038" y="5310188"/>
          <p14:tracePt t="105312" x="7262813" y="5191125"/>
          <p14:tracePt t="105329" x="7329488" y="5067300"/>
          <p14:tracePt t="105331" x="7372350" y="4986338"/>
          <p14:tracePt t="105345" x="7434263" y="4824413"/>
          <p14:tracePt t="105362" x="7462838" y="4695825"/>
          <p14:tracePt t="105366" x="7486650" y="4605338"/>
          <p14:tracePt t="105378" x="7496175" y="4514850"/>
          <p14:tracePt t="105396" x="7505700" y="4110038"/>
          <p14:tracePt t="105412" x="7505700" y="3929063"/>
          <p14:tracePt t="105429" x="7500938" y="3762375"/>
          <p14:tracePt t="105445" x="7481888" y="3633788"/>
          <p14:tracePt t="105462" x="7424738" y="3495675"/>
          <p14:tracePt t="105479" x="7358063" y="3386138"/>
          <p14:tracePt t="105495" x="7305675" y="3305175"/>
          <p14:tracePt t="105512" x="7210425" y="3200400"/>
          <p14:tracePt t="105529" x="7138988" y="3133725"/>
          <p14:tracePt t="105533" x="7105650" y="3095625"/>
          <p14:tracePt t="105546" x="7010400" y="3014663"/>
          <p14:tracePt t="105562" x="6953250" y="2986088"/>
          <p14:tracePt t="105579" x="6819900" y="2919413"/>
          <p14:tracePt t="105596" x="6510338" y="2790825"/>
          <p14:tracePt t="105612" x="6376988" y="2752725"/>
          <p14:tracePt t="105629" x="6310313" y="2733675"/>
          <p14:tracePt t="105645" x="6138863" y="2690813"/>
          <p14:tracePt t="105662" x="5919788" y="2662238"/>
          <p14:tracePt t="105679" x="5614988" y="2643188"/>
          <p14:tracePt t="105695" x="5362575" y="2643188"/>
          <p14:tracePt t="105712" x="5133975" y="2643188"/>
          <p14:tracePt t="105729" x="4843463" y="2657475"/>
          <p14:tracePt t="105731" x="4752975" y="2676525"/>
          <p14:tracePt t="105745" x="4686300" y="2686050"/>
          <p14:tracePt t="105762" x="4505325" y="2709863"/>
          <p14:tracePt t="105779" x="4343400" y="2719388"/>
          <p14:tracePt t="105795" x="4162425" y="2738438"/>
          <p14:tracePt t="105799" x="4119563" y="2738438"/>
          <p14:tracePt t="105812" x="4081463" y="2747963"/>
          <p14:tracePt t="105829" x="3986213" y="2762250"/>
          <p14:tracePt t="105845" x="3914775" y="2771775"/>
          <p14:tracePt t="105862" x="3857625" y="2771775"/>
          <p14:tracePt t="105865" x="3838575" y="2776538"/>
          <p14:tracePt t="105879" x="3810000" y="2776538"/>
          <p14:tracePt t="105895" x="3795713" y="2781300"/>
          <p14:tracePt t="105912" x="3781425" y="2781300"/>
          <p14:tracePt t="106007" x="3781425" y="2786063"/>
          <p14:tracePt t="106040" x="0" y="0"/>
        </p14:tracePtLst>
        <p14:tracePtLst>
          <p14:tracePt t="106832" x="6596063" y="3319463"/>
          <p14:tracePt t="106909" x="6591300" y="3319463"/>
          <p14:tracePt t="106919" x="6572250" y="3314700"/>
          <p14:tracePt t="106929" x="6543675" y="3314700"/>
          <p14:tracePt t="106935" x="6505575" y="3314700"/>
          <p14:tracePt t="106946" x="6438900" y="3305175"/>
          <p14:tracePt t="106963" x="6286500" y="3305175"/>
          <p14:tracePt t="106979" x="6096000" y="3305175"/>
          <p14:tracePt t="106996" x="5867400" y="3295650"/>
          <p14:tracePt t="107013" x="5534025" y="3295650"/>
          <p14:tracePt t="107014" x="5405438" y="3300413"/>
          <p14:tracePt t="107029" x="5153025" y="3314700"/>
          <p14:tracePt t="107046" x="5024438" y="3314700"/>
          <p14:tracePt t="107063" x="4695825" y="3333750"/>
          <p14:tracePt t="107080" x="4376738" y="3376613"/>
          <p14:tracePt t="107096" x="4162425" y="3409950"/>
          <p14:tracePt t="107113" x="3967163" y="3448050"/>
          <p14:tracePt t="107129" x="3771900" y="3481388"/>
          <p14:tracePt t="107146" x="3567113" y="3529013"/>
          <p14:tracePt t="107150" x="3500438" y="3548063"/>
          <p14:tracePt t="107162" x="3443288" y="3567113"/>
          <p14:tracePt t="107180" x="3357563" y="3614738"/>
          <p14:tracePt t="107196" x="3281363" y="3652838"/>
          <p14:tracePt t="107213" x="3238500" y="3690938"/>
          <p14:tracePt t="107216" x="3224213" y="3705225"/>
          <p14:tracePt t="107229" x="3195638" y="3748088"/>
          <p14:tracePt t="107246" x="3167063" y="3800475"/>
          <p14:tracePt t="107263" x="3138488" y="3862388"/>
          <p14:tracePt t="107279" x="3105150" y="3924300"/>
          <p14:tracePt t="107283" x="3100388" y="3948113"/>
          <p14:tracePt t="107296" x="3090863" y="3971925"/>
          <p14:tracePt t="107313" x="3090863" y="3990975"/>
          <p14:tracePt t="107329" x="3090863" y="4010025"/>
          <p14:tracePt t="107346" x="3090863" y="4052888"/>
          <p14:tracePt t="107350" x="3090863" y="4071938"/>
          <p14:tracePt t="107363" x="3090863" y="4138613"/>
          <p14:tracePt t="107380" x="3095625" y="4191000"/>
          <p14:tracePt t="107396" x="3114675" y="4238625"/>
          <p14:tracePt t="107413" x="3162300" y="4329113"/>
          <p14:tracePt t="107430" x="3181350" y="4381500"/>
          <p14:tracePt t="107446" x="3209925" y="4429125"/>
          <p14:tracePt t="107463" x="3243263" y="4495800"/>
          <p14:tracePt t="107480" x="3305175" y="4562475"/>
          <p14:tracePt t="107496" x="3338513" y="4610100"/>
          <p14:tracePt t="107513" x="3376613" y="4643438"/>
          <p14:tracePt t="107529" x="3433763" y="4710113"/>
          <p14:tracePt t="107546" x="3514725" y="4791075"/>
          <p14:tracePt t="107549" x="3562350" y="4829175"/>
          <p14:tracePt t="107563" x="3619500" y="4876800"/>
          <p14:tracePt t="107579" x="3748088" y="4986338"/>
          <p14:tracePt t="107596" x="3829050" y="5048250"/>
          <p14:tracePt t="107613" x="3952875" y="5143500"/>
          <p14:tracePt t="107629" x="4114800" y="5238750"/>
          <p14:tracePt t="107646" x="4238625" y="5295900"/>
          <p14:tracePt t="107663" x="4295775" y="5324475"/>
          <p14:tracePt t="107679" x="4471988" y="5357813"/>
          <p14:tracePt t="107696" x="4576763" y="5376863"/>
          <p14:tracePt t="107713" x="4695825" y="5395913"/>
          <p14:tracePt t="107729" x="4886325" y="5414963"/>
          <p14:tracePt t="107746" x="5043488" y="5424488"/>
          <p14:tracePt t="107763" x="5186363" y="5434013"/>
          <p14:tracePt t="107779" x="5386388" y="5434013"/>
          <p14:tracePt t="107797" x="5529263" y="5434013"/>
          <p14:tracePt t="107813" x="5691188" y="5434013"/>
          <p14:tracePt t="107830" x="5843588" y="5434013"/>
          <p14:tracePt t="107831" x="5919788" y="5434013"/>
          <p14:tracePt t="107846" x="5986463" y="5434013"/>
          <p14:tracePt t="107863" x="6200775" y="5443538"/>
          <p14:tracePt t="107879" x="6391275" y="5438775"/>
          <p14:tracePt t="107897" x="6619875" y="5381625"/>
          <p14:tracePt t="107913" x="6743700" y="5324475"/>
          <p14:tracePt t="107930" x="6762750" y="5310188"/>
          <p14:tracePt t="107946" x="6819900" y="5262563"/>
          <p14:tracePt t="107963" x="6972300" y="5110163"/>
          <p14:tracePt t="107979" x="7053263" y="4972050"/>
          <p14:tracePt t="107996" x="7129463" y="4833938"/>
          <p14:tracePt t="108013" x="7191375" y="4686300"/>
          <p14:tracePt t="108029" x="7234238" y="4595813"/>
          <p14:tracePt t="108046" x="7262813" y="4486275"/>
          <p14:tracePt t="108063" x="7281863" y="4295775"/>
          <p14:tracePt t="108079" x="7281863" y="4157663"/>
          <p14:tracePt t="108096" x="7267575" y="4024313"/>
          <p14:tracePt t="108097" x="7267575" y="3995738"/>
          <p14:tracePt t="108113" x="7258050" y="3967163"/>
          <p14:tracePt t="108129" x="7243763" y="3924300"/>
          <p14:tracePt t="108146" x="7224713" y="3871913"/>
          <p14:tracePt t="108163" x="7200900" y="3833813"/>
          <p14:tracePt t="108164" x="7186613" y="3819525"/>
          <p14:tracePt t="108180" x="7153275" y="3767138"/>
          <p14:tracePt t="108197" x="7119938" y="3738563"/>
          <p14:tracePt t="108213" x="7081838" y="3695700"/>
          <p14:tracePt t="108229" x="6996113" y="3633788"/>
          <p14:tracePt t="108246" x="6915150" y="3571875"/>
          <p14:tracePt t="108263" x="6848475" y="3533775"/>
          <p14:tracePt t="108280" x="6777038" y="3500438"/>
          <p14:tracePt t="108296" x="6700838" y="3467100"/>
          <p14:tracePt t="108313" x="6629400" y="3433763"/>
          <p14:tracePt t="108330" x="6562725" y="3400425"/>
          <p14:tracePt t="108346" x="6477000" y="3367088"/>
          <p14:tracePt t="108363" x="6391275" y="3343275"/>
          <p14:tracePt t="108380" x="6286500" y="3314700"/>
          <p14:tracePt t="108396" x="6124575" y="3267075"/>
          <p14:tracePt t="108413" x="6005513" y="3248025"/>
          <p14:tracePt t="108430" x="5886450" y="3228975"/>
          <p14:tracePt t="108432" x="5848350" y="3219450"/>
          <p14:tracePt t="108447" x="5810250" y="3219450"/>
          <p14:tracePt t="108463" x="5738813" y="3214688"/>
          <p14:tracePt t="108480" x="5619750" y="3214688"/>
          <p14:tracePt t="108496" x="5500688" y="3205163"/>
          <p14:tracePt t="108498" x="5424488" y="3205163"/>
          <p14:tracePt t="108513" x="5272088" y="3205163"/>
          <p14:tracePt t="108530" x="5176838" y="3205163"/>
          <p14:tracePt t="108546" x="5072063" y="3214688"/>
          <p14:tracePt t="108563" x="4929188" y="3238500"/>
          <p14:tracePt t="108580" x="4800600" y="3252788"/>
          <p14:tracePt t="108596" x="4691063" y="3271838"/>
          <p14:tracePt t="108613" x="4548188" y="3309938"/>
          <p14:tracePt t="108630" x="4438650" y="3338513"/>
          <p14:tracePt t="108647" x="4343400" y="3362325"/>
          <p14:tracePt t="108663" x="4243388" y="3400425"/>
          <p14:tracePt t="108665" x="4214813" y="3409950"/>
          <p14:tracePt t="108680" x="4181475" y="3424238"/>
          <p14:tracePt t="108696" x="4124325" y="3448050"/>
          <p14:tracePt t="108713" x="4095750" y="3462338"/>
          <p14:tracePt t="108730" x="4076700" y="3467100"/>
          <p14:tracePt t="108746" x="4067175" y="3467100"/>
          <p14:tracePt t="108780" x="4067175" y="3471863"/>
          <p14:tracePt t="108902" x="4067175" y="3476625"/>
          <p14:tracePt t="108912" x="0" y="0"/>
        </p14:tracePtLst>
        <p14:tracePtLst>
          <p14:tracePt t="110483" x="7019925" y="4229100"/>
          <p14:tracePt t="110653" x="7015163" y="4229100"/>
          <p14:tracePt t="110663" x="7010400" y="4229100"/>
          <p14:tracePt t="110668" x="7005638" y="4229100"/>
          <p14:tracePt t="110681" x="7000875" y="4229100"/>
          <p14:tracePt t="110697" x="6977063" y="4214813"/>
          <p14:tracePt t="110714" x="6924675" y="4195763"/>
          <p14:tracePt t="110731" x="6872288" y="4162425"/>
          <p14:tracePt t="110747" x="6800850" y="4133850"/>
          <p14:tracePt t="110764" x="6781800" y="4124325"/>
          <p14:tracePt t="110781" x="6772275" y="4119563"/>
          <p14:tracePt t="110798" x="6753225" y="4114800"/>
          <p14:tracePt t="110799" x="6743700" y="4114800"/>
          <p14:tracePt t="110814" x="6724650" y="4105275"/>
          <p14:tracePt t="110831" x="6719888" y="4100513"/>
          <p14:tracePt t="110847" x="6700838" y="4095750"/>
          <p14:tracePt t="110864" x="6686550" y="4090988"/>
          <p14:tracePt t="110881" x="6672263" y="4081463"/>
          <p14:tracePt t="110897" x="6643688" y="4067175"/>
          <p14:tracePt t="110914" x="6610350" y="4062413"/>
          <p14:tracePt t="110931" x="6567488" y="4038600"/>
          <p14:tracePt t="110947" x="6496050" y="4014788"/>
          <p14:tracePt t="110964" x="6434138" y="4000500"/>
          <p14:tracePt t="110966" x="6396038" y="3990975"/>
          <p14:tracePt t="110981" x="6367463" y="3986213"/>
          <p14:tracePt t="110998" x="6272213" y="3967163"/>
          <p14:tracePt t="110999" x="6238875" y="3962400"/>
          <p14:tracePt t="111015" x="6200775" y="3952875"/>
          <p14:tracePt t="111031" x="6091238" y="3943350"/>
          <p14:tracePt t="111047" x="5976938" y="3933825"/>
          <p14:tracePt t="111064" x="5934075" y="3924300"/>
          <p14:tracePt t="111067" x="5891213" y="3919538"/>
          <p14:tracePt t="111081" x="5862638" y="3910013"/>
          <p14:tracePt t="111097" x="5776913" y="3905250"/>
          <p14:tracePt t="111114" x="5757863" y="3905250"/>
          <p14:tracePt t="111131" x="5686425" y="3905250"/>
          <p14:tracePt t="111148" x="5643563" y="3905250"/>
          <p14:tracePt t="111164" x="5610225" y="3905250"/>
          <p14:tracePt t="111181" x="5572125" y="3905250"/>
          <p14:tracePt t="111198" x="5538788" y="3905250"/>
          <p14:tracePt t="111215" x="5505450" y="3910013"/>
          <p14:tracePt t="111231" x="5481638" y="3919538"/>
          <p14:tracePt t="111247" x="5457825" y="3929063"/>
          <p14:tracePt t="111264" x="5419725" y="3952875"/>
          <p14:tracePt t="111268" x="5410200" y="3957638"/>
          <p14:tracePt t="111281" x="5395913" y="3962400"/>
          <p14:tracePt t="111298" x="5338763" y="4000500"/>
          <p14:tracePt t="111314" x="5300663" y="4024313"/>
          <p14:tracePt t="111331" x="5253038" y="4057650"/>
          <p14:tracePt t="111334" x="5224463" y="4081463"/>
          <p14:tracePt t="111348" x="5176838" y="4138613"/>
          <p14:tracePt t="111364" x="5105400" y="4229100"/>
          <p14:tracePt t="111381" x="5048250" y="4319588"/>
          <p14:tracePt t="111398" x="5014913" y="4352925"/>
          <p14:tracePt t="111400" x="5000625" y="4395788"/>
          <p14:tracePt t="111415" x="4967288" y="4471988"/>
          <p14:tracePt t="111431" x="4957763" y="4538663"/>
          <p14:tracePt t="111448" x="4948238" y="4619625"/>
          <p14:tracePt t="111465" x="4948238" y="4662488"/>
          <p14:tracePt t="111481" x="4957763" y="4700588"/>
          <p14:tracePt t="111498" x="4981575" y="4762500"/>
          <p14:tracePt t="111502" x="4995863" y="4786313"/>
          <p14:tracePt t="111514" x="5014913" y="4824413"/>
          <p14:tracePt t="111531" x="5062538" y="4900613"/>
          <p14:tracePt t="111548" x="5148263" y="5019675"/>
          <p14:tracePt t="111564" x="5200650" y="5086350"/>
          <p14:tracePt t="111567" x="5224463" y="5119688"/>
          <p14:tracePt t="111581" x="5272088" y="5172075"/>
          <p14:tracePt t="111598" x="5295900" y="5205413"/>
          <p14:tracePt t="111615" x="5329238" y="5233988"/>
          <p14:tracePt t="111631" x="5386388" y="5276850"/>
          <p14:tracePt t="111648" x="5429250" y="5295900"/>
          <p14:tracePt t="111664" x="5491163" y="5319713"/>
          <p14:tracePt t="111681" x="5576888" y="5348288"/>
          <p14:tracePt t="111698" x="5743575" y="5386388"/>
          <p14:tracePt t="111714" x="5876925" y="5405438"/>
          <p14:tracePt t="111731" x="5953125" y="5414963"/>
          <p14:tracePt t="111733" x="6067425" y="5414963"/>
          <p14:tracePt t="111748" x="6234113" y="5434013"/>
          <p14:tracePt t="111764" x="6481763" y="5457825"/>
          <p14:tracePt t="111781" x="6634163" y="5457825"/>
          <p14:tracePt t="111798" x="6715125" y="5457825"/>
          <p14:tracePt t="111814" x="6800850" y="5457825"/>
          <p14:tracePt t="111831" x="6853238" y="5448300"/>
          <p14:tracePt t="111834" x="6881813" y="5429250"/>
          <p14:tracePt t="111848" x="6915150" y="5414963"/>
          <p14:tracePt t="111864" x="7005638" y="5276850"/>
          <p14:tracePt t="111881" x="7077075" y="5172075"/>
          <p14:tracePt t="111898" x="7119938" y="5110163"/>
          <p14:tracePt t="111900" x="7134225" y="5086350"/>
          <p14:tracePt t="111914" x="7153275" y="5053013"/>
          <p14:tracePt t="111931" x="7153275" y="5033963"/>
          <p14:tracePt t="111948" x="7162800" y="4981575"/>
          <p14:tracePt t="111964" x="7162800" y="4867275"/>
          <p14:tracePt t="111981" x="7158038" y="4800600"/>
          <p14:tracePt t="111998" x="7143750" y="4714875"/>
          <p14:tracePt t="112014" x="7124700" y="4638675"/>
          <p14:tracePt t="112031" x="7048500" y="4457700"/>
          <p14:tracePt t="112048" x="6958013" y="4305300"/>
          <p14:tracePt t="112064" x="6900863" y="4252913"/>
          <p14:tracePt t="112081" x="6862763" y="4214813"/>
          <p14:tracePt t="112098" x="6819900" y="4195763"/>
          <p14:tracePt t="112115" x="6810375" y="4191000"/>
          <p14:tracePt t="112131" x="6791325" y="4176713"/>
          <p14:tracePt t="112148" x="6781800" y="4176713"/>
          <p14:tracePt t="112165" x="6767513" y="4171950"/>
          <p14:tracePt t="112182" x="6753225" y="4167188"/>
          <p14:tracePt t="112198" x="6729413" y="4152900"/>
          <p14:tracePt t="112215" x="6710363" y="4148138"/>
          <p14:tracePt t="112231" x="6681788" y="4138613"/>
          <p14:tracePt t="112248" x="6677025" y="4138613"/>
          <p14:tracePt t="112265" x="6667500" y="4129088"/>
          <p14:tracePt t="112446" x="6657975" y="4129088"/>
          <p14:tracePt t="112450" x="6653213" y="4129088"/>
          <p14:tracePt t="112465" x="6629400" y="4129088"/>
          <p14:tracePt t="112481" x="6600825" y="4129088"/>
          <p14:tracePt t="112482" x="6591300" y="4129088"/>
          <p14:tracePt t="112482" x="0" y="0"/>
        </p14:tracePtLst>
        <p14:tracePtLst>
          <p14:tracePt t="115481" x="1995488" y="3062288"/>
          <p14:tracePt t="115537" x="1995488" y="3067050"/>
          <p14:tracePt t="115547" x="2000250" y="3086100"/>
          <p14:tracePt t="115551" x="2005013" y="3114675"/>
          <p14:tracePt t="115566" x="2028825" y="3186113"/>
          <p14:tracePt t="115583" x="2047875" y="3238500"/>
          <p14:tracePt t="115586" x="2066925" y="3271838"/>
          <p14:tracePt t="115600" x="2071688" y="3290888"/>
          <p14:tracePt t="115616" x="2090738" y="3357563"/>
          <p14:tracePt t="115633" x="2100263" y="3381375"/>
          <p14:tracePt t="115650" x="2109788" y="3400425"/>
          <p14:tracePt t="115666" x="2109788" y="3405188"/>
          <p14:tracePt t="115683" x="2162175" y="3476625"/>
          <p14:tracePt t="115699" x="2205038" y="3509963"/>
          <p14:tracePt t="115716" x="2238375" y="3538538"/>
          <p14:tracePt t="115733" x="2276475" y="3562350"/>
          <p14:tracePt t="115750" x="2328863" y="3576638"/>
          <p14:tracePt t="115752" x="2357438" y="3581400"/>
          <p14:tracePt t="115766" x="2395538" y="3581400"/>
          <p14:tracePt t="115783" x="2528888" y="3567113"/>
          <p14:tracePt t="115800" x="2743200" y="3490913"/>
          <p14:tracePt t="115817" x="2971800" y="3390900"/>
          <p14:tracePt t="115819" x="3038475" y="3362325"/>
          <p14:tracePt t="115833" x="3105150" y="3333750"/>
          <p14:tracePt t="115849" x="3171825" y="3309938"/>
          <p14:tracePt t="115866" x="3200400" y="3295650"/>
          <p14:tracePt t="115883" x="3205163" y="3290888"/>
          <p14:tracePt t="115899" x="3209925" y="3290888"/>
          <p14:tracePt t="115916" x="3214688" y="3286125"/>
          <p14:tracePt t="115933" x="3214688" y="3281363"/>
          <p14:tracePt t="115950" x="3214688" y="3267075"/>
          <p14:tracePt t="115966" x="3209925" y="3233738"/>
          <p14:tracePt t="115983" x="3200400" y="3214688"/>
          <p14:tracePt t="116000" x="3109913" y="3090863"/>
          <p14:tracePt t="116016" x="3043238" y="3033713"/>
          <p14:tracePt t="116033" x="2952750" y="2971800"/>
          <p14:tracePt t="116049" x="2828925" y="2890838"/>
          <p14:tracePt t="116066" x="2728913" y="2857500"/>
          <p14:tracePt t="116083" x="2647950" y="2838450"/>
          <p14:tracePt t="116099" x="2557463" y="2838450"/>
          <p14:tracePt t="116116" x="2500313" y="2847975"/>
          <p14:tracePt t="116133" x="2414588" y="2871788"/>
          <p14:tracePt t="116150" x="2309813" y="2938463"/>
          <p14:tracePt t="116166" x="2233613" y="3000375"/>
          <p14:tracePt t="116183" x="2162175" y="3081338"/>
          <p14:tracePt t="116184" x="2100263" y="3152775"/>
          <p14:tracePt t="116200" x="2057400" y="3238500"/>
          <p14:tracePt t="116216" x="2047875" y="3290888"/>
          <p14:tracePt t="116233" x="2038350" y="3386138"/>
          <p14:tracePt t="116250" x="2033588" y="3552825"/>
          <p14:tracePt t="116266" x="2038350" y="3681413"/>
          <p14:tracePt t="116283" x="2047875" y="3824288"/>
          <p14:tracePt t="116299" x="2057400" y="3857625"/>
          <p14:tracePt t="116316" x="2066925" y="3867150"/>
          <p14:tracePt t="116594" x="2081213" y="3871913"/>
          <p14:tracePt t="116608" x="2171700" y="3890963"/>
          <p14:tracePt t="116614" x="2238375" y="3890963"/>
          <p14:tracePt t="116624" x="2362200" y="3890963"/>
          <p14:tracePt t="116634" x="2452688" y="3890963"/>
          <p14:tracePt t="116650" x="2609850" y="3862388"/>
          <p14:tracePt t="116666" x="2728913" y="3829050"/>
          <p14:tracePt t="116683" x="2847975" y="3738563"/>
          <p14:tracePt t="116700" x="2886075" y="3686175"/>
          <p14:tracePt t="116716" x="2900363" y="3581400"/>
          <p14:tracePt t="116733" x="2900363" y="3400425"/>
          <p14:tracePt t="116750" x="2867025" y="3219450"/>
          <p14:tracePt t="116766" x="2795588" y="3081338"/>
          <p14:tracePt t="116783" x="2624138" y="2881313"/>
          <p14:tracePt t="116800" x="2500313" y="2805113"/>
          <p14:tracePt t="116817" x="2366963" y="2733675"/>
          <p14:tracePt t="116833" x="2300288" y="2719388"/>
          <p14:tracePt t="116850" x="2262188" y="2719388"/>
          <p14:tracePt t="116866" x="2228850" y="2738438"/>
          <p14:tracePt t="116883" x="2209800" y="2752725"/>
          <p14:tracePt t="116900" x="2100263" y="2905125"/>
          <p14:tracePt t="116917" x="2028825" y="3052763"/>
          <p14:tracePt t="116933" x="1981200" y="3176588"/>
          <p14:tracePt t="116950" x="1952625" y="3309938"/>
          <p14:tracePt t="116966" x="1952625" y="3348038"/>
          <p14:tracePt t="116983" x="1957388" y="3390900"/>
          <p14:tracePt t="117000" x="2005013" y="3462338"/>
          <p14:tracePt t="117017" x="2076450" y="3543300"/>
          <p14:tracePt t="117033" x="2147888" y="3614738"/>
          <p14:tracePt t="117050" x="2176463" y="3648075"/>
          <p14:tracePt t="117066" x="2200275" y="3662363"/>
          <p14:tracePt t="117260" x="2200275" y="3667125"/>
          <p14:tracePt t="117268" x="2200275" y="3686175"/>
          <p14:tracePt t="117272" x="2195513" y="3705225"/>
          <p14:tracePt t="117283" x="2195513" y="3729038"/>
          <p14:tracePt t="117300" x="2190750" y="3805238"/>
          <p14:tracePt t="117317" x="2181225" y="3957638"/>
          <p14:tracePt t="117334" x="2171700" y="4076700"/>
          <p14:tracePt t="117338" x="2162175" y="4119563"/>
          <p14:tracePt t="117350" x="2152650" y="4157663"/>
          <p14:tracePt t="117367" x="2147888" y="4214813"/>
          <p14:tracePt t="117370" x="2147888" y="4281488"/>
          <p14:tracePt t="117384" x="2147888" y="4371975"/>
          <p14:tracePt t="117400" x="2152650" y="4714875"/>
          <p14:tracePt t="117417" x="2166938" y="5062538"/>
          <p14:tracePt t="117434" x="2166938" y="5481638"/>
          <p14:tracePt t="117450" x="2166938" y="5710238"/>
          <p14:tracePt t="117467" x="2166938" y="5762625"/>
          <p14:tracePt t="117483" x="2166938" y="5857875"/>
          <p14:tracePt t="117500" x="2171700" y="5900738"/>
          <p14:tracePt t="117517" x="2176463" y="5924550"/>
          <p14:tracePt t="117534" x="2176463" y="5929313"/>
          <p14:tracePt t="117613" x="2176463" y="5924550"/>
          <p14:tracePt t="117617" x="2176463" y="5905500"/>
          <p14:tracePt t="117627" x="2176463" y="5876925"/>
          <p14:tracePt t="117633" x="2176463" y="5838825"/>
          <p14:tracePt t="117650" x="2176463" y="5624513"/>
          <p14:tracePt t="117667" x="2176463" y="5286375"/>
          <p14:tracePt t="117683" x="2176463" y="4791075"/>
          <p14:tracePt t="117700" x="2171700" y="4476750"/>
          <p14:tracePt t="117717" x="2162175" y="4262438"/>
          <p14:tracePt t="117734" x="2162175" y="4086225"/>
          <p14:tracePt t="117750" x="2162175" y="3871913"/>
          <p14:tracePt t="117767" x="2162175" y="3729038"/>
          <p14:tracePt t="117784" x="2162175" y="3609975"/>
          <p14:tracePt t="117801" x="2162175" y="3571875"/>
          <p14:tracePt t="117804" x="2162175" y="3567113"/>
          <p14:tracePt t="117881" x="2162175" y="3600450"/>
          <p14:tracePt t="117889" x="2171700" y="3676650"/>
          <p14:tracePt t="117899" x="2185988" y="3805238"/>
          <p14:tracePt t="117909" x="2209800" y="3962400"/>
          <p14:tracePt t="117917" x="2243138" y="4386263"/>
          <p14:tracePt t="117934" x="2257425" y="4857750"/>
          <p14:tracePt t="117952" x="2257425" y="5200650"/>
          <p14:tracePt t="117967" x="2266950" y="5648325"/>
          <p14:tracePt t="117984" x="2266950" y="5853113"/>
          <p14:tracePt t="118001" x="2266950" y="5981700"/>
          <p14:tracePt t="118018" x="2266950" y="6000750"/>
          <p14:tracePt t="118267" x="2266950" y="5995988"/>
          <p14:tracePt t="118270" x="0" y="0"/>
        </p14:tracePtLst>
        <p14:tracePtLst>
          <p14:tracePt t="119042" x="5043488" y="3671888"/>
          <p14:tracePt t="119052" x="5043488" y="3667125"/>
          <p14:tracePt t="119068" x="5043488" y="3662363"/>
          <p14:tracePt t="119072" x="5043488" y="3657600"/>
          <p14:tracePt t="119084" x="5038725" y="3652838"/>
          <p14:tracePt t="119100" x="5024438" y="3619500"/>
          <p14:tracePt t="119117" x="4976813" y="3548063"/>
          <p14:tracePt t="119134" x="4895850" y="3467100"/>
          <p14:tracePt t="119150" x="4791075" y="3390900"/>
          <p14:tracePt t="119167" x="4576763" y="3343275"/>
          <p14:tracePt t="119184" x="4529138" y="3343275"/>
          <p14:tracePt t="119201" x="4424363" y="3333750"/>
          <p14:tracePt t="119218" x="4276725" y="3348038"/>
          <p14:tracePt t="119234" x="4214813" y="3371850"/>
          <p14:tracePt t="119251" x="4157663" y="3429000"/>
          <p14:tracePt t="119268" x="4124325" y="3452813"/>
          <p14:tracePt t="119284" x="3981450" y="3595688"/>
          <p14:tracePt t="119301" x="3929063" y="3671888"/>
          <p14:tracePt t="119317" x="3905250" y="3757613"/>
          <p14:tracePt t="119334" x="3905250" y="3824288"/>
          <p14:tracePt t="119351" x="3905250" y="3890963"/>
          <p14:tracePt t="119368" x="3933825" y="4005263"/>
          <p14:tracePt t="119384" x="3981450" y="4105275"/>
          <p14:tracePt t="119401" x="4076700" y="4219575"/>
          <p14:tracePt t="119418" x="4143375" y="4271963"/>
          <p14:tracePt t="119419" x="4162425" y="4286250"/>
          <p14:tracePt t="119434" x="4176713" y="4291013"/>
          <p14:tracePt t="119451" x="4219575" y="4300538"/>
          <p14:tracePt t="119467" x="4257675" y="4295775"/>
          <p14:tracePt t="119470" x="4281488" y="4291013"/>
          <p14:tracePt t="119484" x="4310063" y="4267200"/>
          <p14:tracePt t="119501" x="4400550" y="4138613"/>
          <p14:tracePt t="119518" x="4467225" y="4000500"/>
          <p14:tracePt t="119534" x="4529138" y="3843338"/>
          <p14:tracePt t="119551" x="4591050" y="3552825"/>
          <p14:tracePt t="119570" x="4591050" y="3471863"/>
          <p14:tracePt t="119584" x="4586288" y="3457575"/>
          <p14:tracePt t="119602" x="4572000" y="3448050"/>
          <p14:tracePt t="119618" x="4557713" y="3438525"/>
          <p14:tracePt t="119635" x="4476750" y="3429000"/>
          <p14:tracePt t="119651" x="4357688" y="3429000"/>
          <p14:tracePt t="119668" x="4143375" y="3490913"/>
          <p14:tracePt t="119672" x="4062413" y="3529013"/>
          <p14:tracePt t="119684" x="3981450" y="3581400"/>
          <p14:tracePt t="119701" x="3838575" y="3700463"/>
          <p14:tracePt t="119718" x="3714750" y="3881438"/>
          <p14:tracePt t="119734" x="3614738" y="4171950"/>
          <p14:tracePt t="119751" x="3609975" y="4367213"/>
          <p14:tracePt t="119767" x="3833813" y="4738688"/>
          <p14:tracePt t="119784" x="3905250" y="4791075"/>
          <p14:tracePt t="119801" x="3990975" y="4843463"/>
          <p14:tracePt t="119803" x="4024313" y="4852988"/>
          <p14:tracePt t="119818" x="4043363" y="4852988"/>
          <p14:tracePt t="119834" x="4086225" y="4848225"/>
          <p14:tracePt t="119851" x="4124325" y="4829175"/>
          <p14:tracePt t="119868" x="4143375" y="4805363"/>
          <p14:tracePt t="119884" x="4210050" y="4643438"/>
          <p14:tracePt t="119901" x="4229100" y="4524375"/>
          <p14:tracePt t="119918" x="4229100" y="4357688"/>
          <p14:tracePt t="119935" x="4224338" y="4276725"/>
          <p14:tracePt t="119951" x="4214813" y="4229100"/>
          <p14:tracePt t="119968" x="4205288" y="4195763"/>
          <p14:tracePt t="119984" x="4195763" y="4186238"/>
          <p14:tracePt t="120132" x="0" y="0"/>
        </p14:tracePtLst>
        <p14:tracePtLst>
          <p14:tracePt t="120783" x="6324600" y="3900488"/>
          <p14:tracePt t="120792" x="6324600" y="3895725"/>
          <p14:tracePt t="120803" x="6305550" y="3895725"/>
          <p14:tracePt t="120818" x="6257925" y="3867150"/>
          <p14:tracePt t="120835" x="6157913" y="3819525"/>
          <p14:tracePt t="120851" x="6048375" y="3805238"/>
          <p14:tracePt t="120868" x="5948363" y="3805238"/>
          <p14:tracePt t="120885" x="5843588" y="3805238"/>
          <p14:tracePt t="120902" x="5762625" y="3805238"/>
          <p14:tracePt t="120918" x="5700713" y="3829050"/>
          <p14:tracePt t="120935" x="5648325" y="3876675"/>
          <p14:tracePt t="120952" x="5557838" y="3990975"/>
          <p14:tracePt t="120968" x="5491163" y="4129088"/>
          <p14:tracePt t="120971" x="5453063" y="4200525"/>
          <p14:tracePt t="120985" x="5424488" y="4252913"/>
          <p14:tracePt t="121002" x="5400675" y="4448175"/>
          <p14:tracePt t="121018" x="5419725" y="4614863"/>
          <p14:tracePt t="121035" x="5472113" y="4791075"/>
          <p14:tracePt t="121052" x="5510213" y="4843463"/>
          <p14:tracePt t="121068" x="5576888" y="4891088"/>
          <p14:tracePt t="121085" x="5748338" y="4953000"/>
          <p14:tracePt t="121102" x="5895975" y="4981575"/>
          <p14:tracePt t="121118" x="6062663" y="4981575"/>
          <p14:tracePt t="121135" x="6396038" y="4957763"/>
          <p14:tracePt t="121153" x="6657975" y="4895850"/>
          <p14:tracePt t="121168" x="6881813" y="4786313"/>
          <p14:tracePt t="121186" x="7072313" y="4638675"/>
          <p14:tracePt t="121190" x="7096125" y="4605338"/>
          <p14:tracePt t="121202" x="7124700" y="4562475"/>
          <p14:tracePt t="121219" x="7124700" y="4495800"/>
          <p14:tracePt t="121235" x="7091363" y="4395788"/>
          <p14:tracePt t="121252" x="7029450" y="4319588"/>
          <p14:tracePt t="121253" x="6986588" y="4281488"/>
          <p14:tracePt t="121268" x="6929438" y="4243388"/>
          <p14:tracePt t="121285" x="6862763" y="4219575"/>
          <p14:tracePt t="121302" x="6838950" y="4205288"/>
          <p14:tracePt t="121318" x="6786563" y="4176713"/>
          <p14:tracePt t="121335" x="6724650" y="4152900"/>
          <p14:tracePt t="121352" x="6691313" y="4143375"/>
          <p14:tracePt t="121368" x="6662738" y="4133850"/>
          <p14:tracePt t="121386" x="6624638" y="4129088"/>
          <p14:tracePt t="121392" x="6610350" y="4129088"/>
          <p14:tracePt t="121402" x="6605588" y="4129088"/>
          <p14:tracePt t="121419" x="6600825" y="4129088"/>
          <p14:tracePt t="121422" x="6600825" y="4124325"/>
          <p14:tracePt t="121435" x="6596063" y="4124325"/>
          <p14:tracePt t="121744" x="0" y="0"/>
        </p14:tracePtLst>
        <p14:tracePtLst>
          <p14:tracePt t="125188" x="6596063" y="4124325"/>
          <p14:tracePt t="125218" x="6591300" y="4124325"/>
          <p14:tracePt t="125230" x="6581775" y="4114800"/>
          <p14:tracePt t="125239" x="6577013" y="4110038"/>
          <p14:tracePt t="125253" x="6538913" y="4100513"/>
          <p14:tracePt t="125270" x="6400800" y="4052888"/>
          <p14:tracePt t="125286" x="6243638" y="4014788"/>
          <p14:tracePt t="125303" x="6048375" y="3981450"/>
          <p14:tracePt t="125320" x="5829300" y="3952875"/>
          <p14:tracePt t="125336" x="5748338" y="3952875"/>
          <p14:tracePt t="125353" x="5715000" y="3952875"/>
          <p14:tracePt t="125370" x="5657850" y="3962400"/>
          <p14:tracePt t="125387" x="5605463" y="3981450"/>
          <p14:tracePt t="125403" x="5543550" y="4024313"/>
          <p14:tracePt t="125420" x="5505450" y="4086225"/>
          <p14:tracePt t="125436" x="5486400" y="4129088"/>
          <p14:tracePt t="125453" x="5453063" y="4295775"/>
          <p14:tracePt t="125470" x="5453063" y="4471988"/>
          <p14:tracePt t="125486" x="5457825" y="4586288"/>
          <p14:tracePt t="125503" x="5500688" y="4676775"/>
          <p14:tracePt t="125520" x="5581650" y="4767263"/>
          <p14:tracePt t="125537" x="5662613" y="4829175"/>
          <p14:tracePt t="125553" x="5772150" y="4886325"/>
          <p14:tracePt t="125570" x="5881688" y="4895850"/>
          <p14:tracePt t="125587" x="5957888" y="4895850"/>
          <p14:tracePt t="125604" x="6019800" y="4876800"/>
          <p14:tracePt t="125620" x="6057900" y="4833938"/>
          <p14:tracePt t="125622" x="6072188" y="4810125"/>
          <p14:tracePt t="125637" x="6076950" y="4800600"/>
          <p14:tracePt t="125653" x="6081713" y="4767263"/>
          <p14:tracePt t="125670" x="6081713" y="4733925"/>
          <p14:tracePt t="125687" x="6081713" y="4710113"/>
          <p14:tracePt t="125793" x="6096000" y="4710113"/>
          <p14:tracePt t="125805" x="6110288" y="4724400"/>
          <p14:tracePt t="125815" x="6157913" y="4752975"/>
          <p14:tracePt t="125820" x="6205538" y="4767263"/>
          <p14:tracePt t="125837" x="6267450" y="4800600"/>
          <p14:tracePt t="125854" x="6291263" y="4814888"/>
          <p14:tracePt t="125870" x="6310313" y="4819650"/>
          <p14:tracePt t="126272" x="0" y="0"/>
        </p14:tracePtLst>
        <p14:tracePtLst>
          <p14:tracePt t="127705" x="6596063" y="4219575"/>
          <p14:tracePt t="127771" x="6591300" y="4219575"/>
          <p14:tracePt t="127781" x="6586538" y="4214813"/>
          <p14:tracePt t="127788" x="6567488" y="4200525"/>
          <p14:tracePt t="127805" x="6543675" y="4195763"/>
          <p14:tracePt t="127821" x="6472238" y="4157663"/>
          <p14:tracePt t="127838" x="6429375" y="4138613"/>
          <p14:tracePt t="127854" x="6367463" y="4114800"/>
          <p14:tracePt t="127871" x="6272213" y="4086225"/>
          <p14:tracePt t="127888" x="6224588" y="4086225"/>
          <p14:tracePt t="127904" x="6181725" y="4081463"/>
          <p14:tracePt t="127921" x="6143625" y="4071938"/>
          <p14:tracePt t="127938" x="6100763" y="4071938"/>
          <p14:tracePt t="127954" x="6053138" y="4067175"/>
          <p14:tracePt t="127971" x="5924550" y="4076700"/>
          <p14:tracePt t="127988" x="5838825" y="4105275"/>
          <p14:tracePt t="128004" x="5810250" y="4110038"/>
          <p14:tracePt t="128021" x="5700713" y="4167188"/>
          <p14:tracePt t="128038" x="5648325" y="4205288"/>
          <p14:tracePt t="128054" x="5619750" y="4214813"/>
          <p14:tracePt t="128071" x="5572125" y="4257675"/>
          <p14:tracePt t="128088" x="5457825" y="4343400"/>
          <p14:tracePt t="128104" x="5419725" y="4400550"/>
          <p14:tracePt t="128121" x="5381625" y="4462463"/>
          <p14:tracePt t="128138" x="5372100" y="4543425"/>
          <p14:tracePt t="128154" x="5372100" y="4657725"/>
          <p14:tracePt t="128171" x="5372100" y="4814888"/>
          <p14:tracePt t="128188" x="5410200" y="5019675"/>
          <p14:tracePt t="128204" x="5481638" y="5181600"/>
          <p14:tracePt t="128221" x="5576888" y="5295900"/>
          <p14:tracePt t="128238" x="5686425" y="5414963"/>
          <p14:tracePt t="128254" x="5767388" y="5476875"/>
          <p14:tracePt t="128271" x="5819775" y="5505450"/>
          <p14:tracePt t="128288" x="5891213" y="5529263"/>
          <p14:tracePt t="128290" x="5943600" y="5529263"/>
          <p14:tracePt t="128304" x="6072188" y="5538788"/>
          <p14:tracePt t="128321" x="6148388" y="5538788"/>
          <p14:tracePt t="128338" x="6434138" y="5486400"/>
          <p14:tracePt t="128354" x="6605588" y="5405438"/>
          <p14:tracePt t="128356" x="6677025" y="5357813"/>
          <p14:tracePt t="128371" x="6786563" y="5214938"/>
          <p14:tracePt t="128388" x="6858000" y="5053013"/>
          <p14:tracePt t="128404" x="6877050" y="4872038"/>
          <p14:tracePt t="128421" x="6877050" y="4695825"/>
          <p14:tracePt t="128438" x="6862763" y="4562475"/>
          <p14:tracePt t="128454" x="6819900" y="4476750"/>
          <p14:tracePt t="128472" x="6767513" y="4386263"/>
          <p14:tracePt t="128488" x="6729413" y="4343400"/>
          <p14:tracePt t="128504" x="6686550" y="4300538"/>
          <p14:tracePt t="128521" x="6619875" y="4243388"/>
          <p14:tracePt t="128538" x="6557963" y="4210050"/>
          <p14:tracePt t="128555" x="6472238" y="4157663"/>
          <p14:tracePt t="128571" x="6453188" y="4152900"/>
          <p14:tracePt t="128588" x="6400800" y="4119563"/>
          <p14:tracePt t="128605" x="6348413" y="4100513"/>
          <p14:tracePt t="128605" x="6319838" y="4086225"/>
          <p14:tracePt t="128621" x="6234113" y="4048125"/>
          <p14:tracePt t="128638" x="6196013" y="4033838"/>
          <p14:tracePt t="128655" x="6186488" y="4029075"/>
          <p14:tracePt t="128671" x="6153150" y="4019550"/>
          <p14:tracePt t="128688" x="6138863" y="4010025"/>
          <p14:tracePt t="128705" x="6110288" y="4005263"/>
          <p14:tracePt t="128722" x="6072188" y="4000500"/>
          <p14:tracePt t="128738" x="6048375" y="4000500"/>
          <p14:tracePt t="128755" x="6029325" y="4000500"/>
          <p14:tracePt t="128771" x="6005513" y="3990975"/>
          <p14:tracePt t="128788" x="5991225" y="3990975"/>
          <p14:tracePt t="128805" x="5981700" y="3990975"/>
          <p14:tracePt t="128821" x="5957888" y="3990975"/>
          <p14:tracePt t="128838" x="5943600" y="3990975"/>
          <p14:tracePt t="128855" x="5938838" y="3990975"/>
          <p14:tracePt t="128871" x="5915025" y="4005263"/>
          <p14:tracePt t="128888" x="5905500" y="4010025"/>
          <p14:tracePt t="128905" x="5900738" y="4014788"/>
          <p14:tracePt t="129124" x="0" y="0"/>
        </p14:tracePtLst>
        <p14:tracePtLst>
          <p14:tracePt t="129979" x="6562725" y="2947988"/>
          <p14:tracePt t="130049" x="6557963" y="2947988"/>
          <p14:tracePt t="130059" x="6538913" y="2947988"/>
          <p14:tracePt t="130065" x="6486525" y="2938463"/>
          <p14:tracePt t="130075" x="6424613" y="2928938"/>
          <p14:tracePt t="130089" x="6048375" y="2890838"/>
          <p14:tracePt t="130105" x="5591175" y="2862263"/>
          <p14:tracePt t="130122" x="5329238" y="2847975"/>
          <p14:tracePt t="130124" x="5019675" y="2847975"/>
          <p14:tracePt t="130138" x="4233863" y="2881313"/>
          <p14:tracePt t="130156" x="3671888" y="2943225"/>
          <p14:tracePt t="130172" x="3043238" y="3038475"/>
          <p14:tracePt t="130189" x="2447925" y="3133725"/>
          <p14:tracePt t="130205" x="2033588" y="3243263"/>
          <p14:tracePt t="130222" x="1814513" y="3362325"/>
          <p14:tracePt t="130225" x="1733550" y="3433763"/>
          <p14:tracePt t="130239" x="1671638" y="3505200"/>
          <p14:tracePt t="130255" x="1500188" y="3719513"/>
          <p14:tracePt t="130272" x="1409700" y="3857625"/>
          <p14:tracePt t="130288" x="1352550" y="4033838"/>
          <p14:tracePt t="130305" x="1314450" y="4152900"/>
          <p14:tracePt t="130322" x="1304925" y="4305300"/>
          <p14:tracePt t="130338" x="1309688" y="4462463"/>
          <p14:tracePt t="130356" x="1366838" y="4676775"/>
          <p14:tracePt t="130372" x="1381125" y="4705350"/>
          <p14:tracePt t="130389" x="1409700" y="4748213"/>
          <p14:tracePt t="130391" x="1423988" y="4772025"/>
          <p14:tracePt t="130405" x="1466850" y="4814888"/>
          <p14:tracePt t="130422" x="1547813" y="4857750"/>
          <p14:tracePt t="130439" x="1590675" y="4886325"/>
          <p14:tracePt t="130455" x="1624013" y="4900613"/>
          <p14:tracePt t="130472" x="1643063" y="4910138"/>
          <p14:tracePt t="130668" x="0" y="0"/>
        </p14:tracePtLst>
        <p14:tracePtLst>
          <p14:tracePt t="131915" x="4486275" y="3490913"/>
          <p14:tracePt t="131920" x="4471988" y="3495675"/>
          <p14:tracePt t="131924" x="4448175" y="3500438"/>
          <p14:tracePt t="131939" x="4410075" y="3524250"/>
          <p14:tracePt t="131956" x="4343400" y="3567113"/>
          <p14:tracePt t="131972" x="4252913" y="3638550"/>
          <p14:tracePt t="131990" x="4100513" y="3795713"/>
          <p14:tracePt t="132006" x="3986213" y="3971925"/>
          <p14:tracePt t="132023" x="3881438" y="4143375"/>
          <p14:tracePt t="132040" x="3810000" y="4319588"/>
          <p14:tracePt t="132056" x="3790950" y="4438650"/>
          <p14:tracePt t="132073" x="3790950" y="4538663"/>
          <p14:tracePt t="132089" x="3857625" y="4667250"/>
          <p14:tracePt t="132106" x="4067175" y="4929188"/>
          <p14:tracePt t="132123" x="4224338" y="5072063"/>
          <p14:tracePt t="132139" x="4281488" y="5119688"/>
          <p14:tracePt t="132141" x="4310063" y="5143500"/>
          <p14:tracePt t="132156" x="4324350" y="5143500"/>
          <p14:tracePt t="132190" x="4329113" y="5143500"/>
          <p14:tracePt t="132206" x="4367213" y="5038725"/>
          <p14:tracePt t="132223" x="4410075" y="4881563"/>
          <p14:tracePt t="132240" x="4448175" y="4662488"/>
          <p14:tracePt t="132256" x="4462463" y="4448175"/>
          <p14:tracePt t="132273" x="4443413" y="4281488"/>
          <p14:tracePt t="132289" x="4386263" y="4119563"/>
          <p14:tracePt t="132306" x="4324350" y="4029075"/>
          <p14:tracePt t="132307" x="4295775" y="3995738"/>
          <p14:tracePt t="132323" x="4262438" y="3962400"/>
          <p14:tracePt t="132339" x="4229100" y="3933825"/>
          <p14:tracePt t="132341" x="4224338" y="3933825"/>
          <p14:tracePt t="132356" x="4219575" y="3933825"/>
          <p14:tracePt t="132390" x="4210050" y="3933825"/>
          <p14:tracePt t="132406" x="4205288" y="3948113"/>
          <p14:tracePt t="132424" x="4186238" y="4033838"/>
          <p14:tracePt t="132440" x="4191000" y="4200525"/>
          <p14:tracePt t="132456" x="4224338" y="4324350"/>
          <p14:tracePt t="132473" x="4257675" y="4386263"/>
          <p14:tracePt t="132489" x="4271963" y="4405313"/>
          <p14:tracePt t="132506" x="4276725" y="4405313"/>
          <p14:tracePt t="132596" x="4281488" y="4400550"/>
          <p14:tracePt t="132607" x="4281488" y="4386263"/>
          <p14:tracePt t="132610" x="4286250" y="4386263"/>
          <p14:tracePt t="132623" x="4286250" y="4381500"/>
          <p14:tracePt t="132994" x="0" y="0"/>
        </p14:tracePtLst>
        <p14:tracePtLst>
          <p14:tracePt t="134087" x="2814638" y="3219450"/>
          <p14:tracePt t="134091" x="2800350" y="3224213"/>
          <p14:tracePt t="134107" x="2747963" y="3262313"/>
          <p14:tracePt t="134124" x="2676525" y="3328988"/>
          <p14:tracePt t="134140" x="2590800" y="3448050"/>
          <p14:tracePt t="134157" x="2509838" y="3609975"/>
          <p14:tracePt t="134174" x="2419350" y="3824288"/>
          <p14:tracePt t="134190" x="2409825" y="3957638"/>
          <p14:tracePt t="134207" x="2414588" y="4062413"/>
          <p14:tracePt t="134210" x="2443163" y="4138613"/>
          <p14:tracePt t="134224" x="2462213" y="4171950"/>
          <p14:tracePt t="134240" x="2514600" y="4210050"/>
          <p14:tracePt t="134257" x="2566988" y="4233863"/>
          <p14:tracePt t="134273" x="2671763" y="4238625"/>
          <p14:tracePt t="134290" x="2852738" y="4129088"/>
          <p14:tracePt t="134307" x="2967038" y="3976688"/>
          <p14:tracePt t="134323" x="2995613" y="3919538"/>
          <p14:tracePt t="134340" x="3028950" y="3810000"/>
          <p14:tracePt t="134341" x="3028950" y="3757613"/>
          <p14:tracePt t="134357" x="3028950" y="3676650"/>
          <p14:tracePt t="134374" x="3028950" y="3652838"/>
          <p14:tracePt t="134558" x="0" y="0"/>
        </p14:tracePtLst>
        <p14:tracePtLst>
          <p14:tracePt t="135481" x="4772025" y="3629025"/>
          <p14:tracePt t="135487" x="4762500" y="3614738"/>
          <p14:tracePt t="135491" x="4752975" y="3614738"/>
          <p14:tracePt t="135507" x="4733925" y="3595688"/>
          <p14:tracePt t="135526" x="4714875" y="3595688"/>
          <p14:tracePt t="135530" x="4700588" y="3590925"/>
          <p14:tracePt t="135541" x="4691063" y="3581400"/>
          <p14:tracePt t="135558" x="4657725" y="3581400"/>
          <p14:tracePt t="135574" x="4624388" y="3581400"/>
          <p14:tracePt t="135591" x="4591050" y="3576638"/>
          <p14:tracePt t="135608" x="4524375" y="3567113"/>
          <p14:tracePt t="135625" x="4471988" y="3567113"/>
          <p14:tracePt t="135628" x="4443413" y="3567113"/>
          <p14:tracePt t="135641" x="4414838" y="3567113"/>
          <p14:tracePt t="135658" x="4329113" y="3567113"/>
          <p14:tracePt t="135674" x="4271963" y="3567113"/>
          <p14:tracePt t="135691" x="4205288" y="3567113"/>
          <p14:tracePt t="135692" x="4176713" y="3567113"/>
          <p14:tracePt t="135707" x="4090988" y="3571875"/>
          <p14:tracePt t="135724" x="4062413" y="3571875"/>
          <p14:tracePt t="135741" x="4019550" y="3576638"/>
          <p14:tracePt t="135758" x="3967163" y="3586163"/>
          <p14:tracePt t="135774" x="3948113" y="3586163"/>
          <p14:tracePt t="135791" x="3933825" y="3590925"/>
          <p14:tracePt t="135808" x="3919538" y="3595688"/>
          <p14:tracePt t="135824" x="3910013" y="3600450"/>
          <p14:tracePt t="135841" x="3905250" y="3605213"/>
          <p14:tracePt t="135857" x="3895725" y="3624263"/>
          <p14:tracePt t="135874" x="3886200" y="3681413"/>
          <p14:tracePt t="135891" x="3876675" y="3786188"/>
          <p14:tracePt t="135907" x="3867150" y="3929063"/>
          <p14:tracePt t="135924" x="3857625" y="4000500"/>
          <p14:tracePt t="135941" x="3857625" y="4048125"/>
          <p14:tracePt t="135957" x="3867150" y="4105275"/>
          <p14:tracePt t="135974" x="3890963" y="4167188"/>
          <p14:tracePt t="135991" x="3933825" y="4233863"/>
          <p14:tracePt t="135996" x="3957638" y="4267200"/>
          <p14:tracePt t="136008" x="3962400" y="4286250"/>
          <p14:tracePt t="136024" x="3981450" y="4305300"/>
          <p14:tracePt t="136041" x="4010025" y="4319588"/>
          <p14:tracePt t="136058" x="4062413" y="4357688"/>
          <p14:tracePt t="136074" x="4114800" y="4386263"/>
          <p14:tracePt t="136091" x="4157663" y="4400550"/>
          <p14:tracePt t="136108" x="4191000" y="4405313"/>
          <p14:tracePt t="136124" x="4205288" y="4405313"/>
          <p14:tracePt t="136127" x="4248150" y="4395788"/>
          <p14:tracePt t="136141" x="4300538" y="4367213"/>
          <p14:tracePt t="136158" x="4371975" y="4305300"/>
          <p14:tracePt t="136175" x="4395788" y="4286250"/>
          <p14:tracePt t="136192" x="4452938" y="4176713"/>
          <p14:tracePt t="136208" x="4495800" y="4076700"/>
          <p14:tracePt t="136224" x="4533900" y="3990975"/>
          <p14:tracePt t="136241" x="4557713" y="3905250"/>
          <p14:tracePt t="136258" x="4567238" y="3871913"/>
          <p14:tracePt t="136275" x="4567238" y="3848100"/>
          <p14:tracePt t="136291" x="4567238" y="3819525"/>
          <p14:tracePt t="136308" x="4557713" y="3781425"/>
          <p14:tracePt t="136325" x="4543425" y="3743325"/>
          <p14:tracePt t="136328" x="4543425" y="3729038"/>
          <p14:tracePt t="136341" x="4529138" y="3709988"/>
          <p14:tracePt t="136358" x="4519613" y="3700463"/>
          <p14:tracePt t="136374" x="4514850" y="3686175"/>
          <p14:tracePt t="136391" x="4495800" y="3671888"/>
          <p14:tracePt t="136408" x="4491038" y="3657600"/>
          <p14:tracePt t="136424" x="4481513" y="3652838"/>
          <p14:tracePt t="136441" x="4481513" y="3648075"/>
          <p14:tracePt t="136458" x="4467225" y="3643313"/>
          <p14:tracePt t="136474" x="4462463" y="3638550"/>
          <p14:tracePt t="136508" x="4462463" y="3633788"/>
          <p14:tracePt t="136796" x="0" y="0"/>
        </p14:tracePtLst>
        <p14:tracePtLst>
          <p14:tracePt t="138371" x="6772275" y="4281488"/>
          <p14:tracePt t="138377" x="6762750" y="4262438"/>
          <p14:tracePt t="138381" x="6748463" y="4243388"/>
          <p14:tracePt t="138392" x="6696075" y="4200525"/>
          <p14:tracePt t="138409" x="6629400" y="4148138"/>
          <p14:tracePt t="138425" x="6567488" y="4119563"/>
          <p14:tracePt t="138442" x="6496050" y="4100513"/>
          <p14:tracePt t="138459" x="6424613" y="4086225"/>
          <p14:tracePt t="138462" x="6372225" y="4076700"/>
          <p14:tracePt t="138475" x="6276975" y="4062413"/>
          <p14:tracePt t="138492" x="6210300" y="4052888"/>
          <p14:tracePt t="138508" x="6034088" y="4052888"/>
          <p14:tracePt t="138525" x="5862638" y="4062413"/>
          <p14:tracePt t="138542" x="5786438" y="4090988"/>
          <p14:tracePt t="138559" x="5757863" y="4110038"/>
          <p14:tracePt t="138575" x="5738813" y="4138613"/>
          <p14:tracePt t="138592" x="5719763" y="4176713"/>
          <p14:tracePt t="138609" x="5695950" y="4214813"/>
          <p14:tracePt t="138625" x="5676900" y="4257675"/>
          <p14:tracePt t="138642" x="5662613" y="4314825"/>
          <p14:tracePt t="138658" x="5653088" y="4386263"/>
          <p14:tracePt t="138675" x="5653088" y="4462463"/>
          <p14:tracePt t="138692" x="5672138" y="4533900"/>
          <p14:tracePt t="138709" x="5695950" y="4595813"/>
          <p14:tracePt t="138725" x="5757863" y="4686300"/>
          <p14:tracePt t="138728" x="5786438" y="4719638"/>
          <p14:tracePt t="138742" x="5805488" y="4738688"/>
          <p14:tracePt t="138759" x="5853113" y="4786313"/>
          <p14:tracePt t="138775" x="5938838" y="4819650"/>
          <p14:tracePt t="138792" x="6005513" y="4819650"/>
          <p14:tracePt t="138794" x="6034088" y="4819650"/>
          <p14:tracePt t="138809" x="6100763" y="4819650"/>
          <p14:tracePt t="138825" x="6248400" y="4743450"/>
          <p14:tracePt t="138842" x="6319838" y="4705350"/>
          <p14:tracePt t="138858" x="6486525" y="4557713"/>
          <p14:tracePt t="138860" x="6572250" y="4462463"/>
          <p14:tracePt t="138875" x="6719888" y="4243388"/>
          <p14:tracePt t="138892" x="6729413" y="4171950"/>
          <p14:tracePt t="138909" x="6724650" y="4090988"/>
          <p14:tracePt t="138925" x="6686550" y="4014788"/>
          <p14:tracePt t="138942" x="6586538" y="3910013"/>
          <p14:tracePt t="138959" x="6462713" y="3824288"/>
          <p14:tracePt t="138975" x="6262688" y="3748088"/>
          <p14:tracePt t="138992" x="6172200" y="3743325"/>
          <p14:tracePt t="139009" x="6105525" y="3743325"/>
          <p14:tracePt t="139025" x="6076950" y="3748088"/>
          <p14:tracePt t="139042" x="6072188" y="3752850"/>
          <p14:tracePt t="139059" x="6067425" y="3771900"/>
          <p14:tracePt t="139075" x="6057900" y="3786188"/>
          <p14:tracePt t="139092" x="6053138" y="3786188"/>
          <p14:tracePt t="139109" x="6053138" y="3795713"/>
          <p14:tracePt t="139218" x="0" y="0"/>
        </p14:tracePtLst>
        <p14:tracePtLst>
          <p14:tracePt t="141181" x="3209925" y="3076575"/>
          <p14:tracePt t="141185" x="3209925" y="3067050"/>
          <p14:tracePt t="141221" x="3205163" y="3067050"/>
          <p14:tracePt t="141235" x="3200400" y="3067050"/>
          <p14:tracePt t="141251" x="3195638" y="3067050"/>
          <p14:tracePt t="141267" x="3186113" y="3067050"/>
          <p14:tracePt t="141277" x="3176588" y="3067050"/>
          <p14:tracePt t="141281" x="3157538" y="3067050"/>
          <p14:tracePt t="141293" x="3128963" y="3067050"/>
          <p14:tracePt t="141310" x="3052763" y="3067050"/>
          <p14:tracePt t="141327" x="2886075" y="3067050"/>
          <p14:tracePt t="141343" x="2733675" y="3067050"/>
          <p14:tracePt t="141360" x="2519363" y="3057525"/>
          <p14:tracePt t="141377" x="2352675" y="3057525"/>
          <p14:tracePt t="141396" x="2185988" y="3057525"/>
          <p14:tracePt t="141410" x="2157413" y="3062288"/>
          <p14:tracePt t="141427" x="2090738" y="3081338"/>
          <p14:tracePt t="141443" x="2057400" y="3105150"/>
          <p14:tracePt t="141460" x="2043113" y="3114675"/>
          <p14:tracePt t="141462" x="2019300" y="3148013"/>
          <p14:tracePt t="141477" x="1990725" y="3200400"/>
          <p14:tracePt t="141493" x="1952625" y="3319463"/>
          <p14:tracePt t="141510" x="1909763" y="3419475"/>
          <p14:tracePt t="141527" x="1900238" y="3471863"/>
          <p14:tracePt t="141527" x="1900238" y="3538538"/>
          <p14:tracePt t="141543" x="1900238" y="3690938"/>
          <p14:tracePt t="141560" x="1914525" y="3857625"/>
          <p14:tracePt t="141576" x="1966913" y="4043363"/>
          <p14:tracePt t="141594" x="2038350" y="4200525"/>
          <p14:tracePt t="141610" x="2114550" y="4338638"/>
          <p14:tracePt t="141627" x="2166938" y="4405313"/>
          <p14:tracePt t="141630" x="2195513" y="4433888"/>
          <p14:tracePt t="141643" x="2281238" y="4481513"/>
          <p14:tracePt t="141660" x="2428875" y="4533900"/>
          <p14:tracePt t="141678" x="2671763" y="4562475"/>
          <p14:tracePt t="141693" x="2862263" y="4562475"/>
          <p14:tracePt t="141710" x="3067050" y="4524375"/>
          <p14:tracePt t="141727" x="3186113" y="4491038"/>
          <p14:tracePt t="141743" x="3452813" y="4348163"/>
          <p14:tracePt t="141760" x="3514725" y="4257675"/>
          <p14:tracePt t="141777" x="3552825" y="4133850"/>
          <p14:tracePt t="141793" x="3562350" y="3943350"/>
          <p14:tracePt t="141810" x="3557588" y="3814763"/>
          <p14:tracePt t="141827" x="3519488" y="3695700"/>
          <p14:tracePt t="141843" x="3462338" y="3557588"/>
          <p14:tracePt t="141860" x="3371850" y="3395663"/>
          <p14:tracePt t="141876" x="3262313" y="3252788"/>
          <p14:tracePt t="141893" x="3214688" y="3200400"/>
          <p14:tracePt t="141895" x="3190875" y="3186113"/>
          <p14:tracePt t="141910" x="3176588" y="3176588"/>
          <p14:tracePt t="141927" x="3162300" y="3167063"/>
          <p14:tracePt t="141946" x="3152775" y="3167063"/>
          <p14:tracePt t="142182" x="0" y="0"/>
        </p14:tracePtLst>
        <p14:tracePtLst>
          <p14:tracePt t="143544" x="4981575" y="3619500"/>
          <p14:tracePt t="143581" x="4981575" y="3614738"/>
          <p14:tracePt t="143590" x="4976813" y="3614738"/>
          <p14:tracePt t="143596" x="4972050" y="3614738"/>
          <p14:tracePt t="143611" x="4962525" y="3609975"/>
          <p14:tracePt t="143627" x="4943475" y="3609975"/>
          <p14:tracePt t="143644" x="4886325" y="3605213"/>
          <p14:tracePt t="143645" x="4843463" y="3595688"/>
          <p14:tracePt t="143661" x="4714875" y="3586163"/>
          <p14:tracePt t="143677" x="4643438" y="3586163"/>
          <p14:tracePt t="143694" x="4576763" y="3586163"/>
          <p14:tracePt t="143711" x="4548188" y="3595688"/>
          <p14:tracePt t="143713" x="4491038" y="3633788"/>
          <p14:tracePt t="143727" x="4414838" y="3686175"/>
          <p14:tracePt t="143744" x="4333875" y="3767138"/>
          <p14:tracePt t="143761" x="4229100" y="3943350"/>
          <p14:tracePt t="143777" x="4148138" y="4081463"/>
          <p14:tracePt t="143794" x="4081463" y="4195763"/>
          <p14:tracePt t="143811" x="4005263" y="4319588"/>
          <p14:tracePt t="143812" x="3976688" y="4367213"/>
          <p14:tracePt t="143827" x="3962400" y="4410075"/>
          <p14:tracePt t="143844" x="3943350" y="4514850"/>
          <p14:tracePt t="143860" x="3943350" y="4695825"/>
          <p14:tracePt t="143877" x="3981450" y="4833938"/>
          <p14:tracePt t="143894" x="4000500" y="4876800"/>
          <p14:tracePt t="143911" x="4038600" y="4938713"/>
          <p14:tracePt t="143927" x="4133850" y="5033963"/>
          <p14:tracePt t="143944" x="4219575" y="5086350"/>
          <p14:tracePt t="143961" x="4271963" y="5110163"/>
          <p14:tracePt t="143977" x="4305300" y="5114925"/>
          <p14:tracePt t="143995" x="4338638" y="5114925"/>
          <p14:tracePt t="144011" x="4391025" y="5091113"/>
          <p14:tracePt t="144027" x="4462463" y="5010150"/>
          <p14:tracePt t="144044" x="4552950" y="4848225"/>
          <p14:tracePt t="144061" x="4610100" y="4686300"/>
          <p14:tracePt t="144078" x="4652963" y="4514850"/>
          <p14:tracePt t="144080" x="4672013" y="4424363"/>
          <p14:tracePt t="144094" x="4672013" y="4362450"/>
          <p14:tracePt t="144111" x="4681538" y="4205288"/>
          <p14:tracePt t="144127" x="4676775" y="4100513"/>
          <p14:tracePt t="144144" x="4672013" y="4043363"/>
          <p14:tracePt t="144146" x="4672013" y="4038600"/>
          <p14:tracePt t="144161" x="4672013" y="4033838"/>
          <p14:tracePt t="144272"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Terminology:  </a:t>
            </a:r>
            <a:r>
              <a:rPr lang="en-US" altLang="ko-KR" sz="3000" b="1" dirty="0" smtClean="0">
                <a:solidFill>
                  <a:srgbClr val="FF0000"/>
                </a:solidFill>
                <a:latin typeface="Calibri" panose="020F0502020204030204" pitchFamily="34" charset="0"/>
                <a:ea typeface="Dotum" pitchFamily="34" charset="-127"/>
                <a:cs typeface="Calibri" panose="020F0502020204030204" pitchFamily="34" charset="0"/>
              </a:rPr>
              <a:t>AI</a:t>
            </a:r>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 Machine Learning, Deep Learning</a:t>
            </a:r>
          </a:p>
        </p:txBody>
      </p:sp>
      <p:sp>
        <p:nvSpPr>
          <p:cNvPr id="2" name="TextBox 1"/>
          <p:cNvSpPr txBox="1"/>
          <p:nvPr/>
        </p:nvSpPr>
        <p:spPr>
          <a:xfrm>
            <a:off x="282387" y="1143000"/>
            <a:ext cx="8525435" cy="3477875"/>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Artificial Intelligence (AI):  “machines that can perform tasks that are characteristic of human intelligence” (e.g. identifying cat from a picture)</a:t>
            </a:r>
          </a:p>
          <a:p>
            <a:pPr marL="800100" lvl="1" indent="-342900">
              <a:buFontTx/>
              <a:buChar char="-"/>
            </a:pPr>
            <a:r>
              <a:rPr lang="en-US" altLang="ko-KR" sz="2000" u="sng" dirty="0" smtClean="0">
                <a:latin typeface="Calibri" panose="020F0502020204030204" pitchFamily="34" charset="0"/>
              </a:rPr>
              <a:t>Narrow AI</a:t>
            </a:r>
            <a:r>
              <a:rPr lang="en-US" altLang="ko-KR" sz="2000" dirty="0" smtClean="0">
                <a:latin typeface="Calibri" panose="020F0502020204030204" pitchFamily="34" charset="0"/>
              </a:rPr>
              <a:t>:  does one task really well (e.g. playing go)</a:t>
            </a:r>
          </a:p>
          <a:p>
            <a:pPr marL="800100" lvl="1" indent="-342900">
              <a:buFontTx/>
              <a:buChar char="-"/>
            </a:pPr>
            <a:r>
              <a:rPr lang="en-US" altLang="ko-KR" sz="2000" u="sng" dirty="0" smtClean="0">
                <a:latin typeface="Calibri" panose="020F0502020204030204" pitchFamily="34" charset="0"/>
              </a:rPr>
              <a:t>General AI</a:t>
            </a:r>
            <a:r>
              <a:rPr lang="en-US" altLang="ko-KR" sz="2000" dirty="0" smtClean="0">
                <a:latin typeface="Calibri" panose="020F0502020204030204" pitchFamily="34" charset="0"/>
              </a:rPr>
              <a:t>:  does multiple tasks really well (e.g. plays go well and can recognize pictures) </a:t>
            </a:r>
          </a:p>
          <a:p>
            <a:pPr lvl="1"/>
            <a:endParaRPr lang="en-US" altLang="ko-KR" sz="2000" dirty="0" smtClean="0">
              <a:latin typeface="Calibri" panose="020F0502020204030204" pitchFamily="34" charset="0"/>
            </a:endParaRPr>
          </a:p>
          <a:p>
            <a:pPr lvl="1"/>
            <a:endParaRPr lang="en-US" altLang="ko-KR" sz="2000" dirty="0">
              <a:latin typeface="Calibri" panose="020F0502020204030204" pitchFamily="34" charset="0"/>
            </a:endParaRPr>
          </a:p>
          <a:p>
            <a:pPr lvl="1"/>
            <a:r>
              <a:rPr lang="en-US" altLang="ko-KR" sz="2000" dirty="0" smtClean="0">
                <a:latin typeface="Calibri" panose="020F0502020204030204" pitchFamily="34" charset="0"/>
              </a:rPr>
              <a:t>As can be seen, general AI is a much more difficult problem to solve and most of the research in different realms (physics, chemistry, biology, engineering) are focused on narrow AI.  </a:t>
            </a:r>
          </a:p>
          <a:p>
            <a:endParaRPr lang="en-US" altLang="ko-KR" sz="2000" dirty="0">
              <a:solidFill>
                <a:srgbClr val="FF0000"/>
              </a:solidFill>
              <a:latin typeface="Calibri" panose="020F0502020204030204" pitchFamily="34" charset="0"/>
            </a:endParaRPr>
          </a:p>
        </p:txBody>
      </p:sp>
      <p:sp>
        <p:nvSpPr>
          <p:cNvPr id="5"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6</a:t>
            </a:fld>
            <a:endParaRPr lang="en-US" altLang="ko-KR" dirty="0"/>
          </a:p>
        </p:txBody>
      </p:sp>
    </p:spTree>
    <p:extLst>
      <p:ext uri="{BB962C8B-B14F-4D97-AF65-F5344CB8AC3E}">
        <p14:creationId xmlns:p14="http://schemas.microsoft.com/office/powerpoint/2010/main" val="4178243779"/>
      </p:ext>
    </p:extLst>
  </p:cSld>
  <p:clrMapOvr>
    <a:masterClrMapping/>
  </p:clrMapOvr>
  <mc:AlternateContent xmlns:mc="http://schemas.openxmlformats.org/markup-compatibility/2006" xmlns:p14="http://schemas.microsoft.com/office/powerpoint/2010/main">
    <mc:Choice Requires="p14">
      <p:transition spd="slow" p14:dur="2000" advTm="180992"/>
    </mc:Choice>
    <mc:Fallback xmlns="">
      <p:transition spd="slow" advTm="180992"/>
    </mc:Fallback>
  </mc:AlternateContent>
  <p:timing>
    <p:tnLst>
      <p:par>
        <p:cTn id="1" dur="indefinite" restart="never" nodeType="tmRoot"/>
      </p:par>
    </p:tnLst>
  </p:timing>
  <p:extLst mod="1">
    <p:ext uri="{3A86A75C-4F4B-4683-9AE1-C65F6400EC91}">
      <p14:laserTraceLst xmlns:p14="http://schemas.microsoft.com/office/powerpoint/2010/main">
        <p14:tracePtLst>
          <p14:tracePt t="12143" x="3076575" y="495300"/>
          <p14:tracePt t="12249" x="3071813" y="495300"/>
          <p14:tracePt t="12259" x="3062288" y="495300"/>
          <p14:tracePt t="12263" x="3057525" y="500063"/>
          <p14:tracePt t="12279" x="3024188" y="509588"/>
          <p14:tracePt t="12296" x="2981325" y="533400"/>
          <p14:tracePt t="12312" x="2919413" y="566738"/>
          <p14:tracePt t="12329" x="2862263" y="619125"/>
          <p14:tracePt t="12345" x="2833688" y="642938"/>
          <p14:tracePt t="12362" x="2828925" y="661988"/>
          <p14:tracePt t="12379" x="2824163" y="671513"/>
          <p14:tracePt t="12396" x="2819400" y="690563"/>
          <p14:tracePt t="12412" x="2819400" y="714375"/>
          <p14:tracePt t="12429" x="2819400" y="747713"/>
          <p14:tracePt t="12446" x="2819400" y="771525"/>
          <p14:tracePt t="12462" x="2824163" y="790575"/>
          <p14:tracePt t="12479" x="2843213" y="804863"/>
          <p14:tracePt t="12480" x="2867025" y="838200"/>
          <p14:tracePt t="12496" x="2881313" y="852488"/>
          <p14:tracePt t="12512" x="2905125" y="881063"/>
          <p14:tracePt t="12529" x="2933700" y="900113"/>
          <p14:tracePt t="12546" x="2952750" y="909638"/>
          <p14:tracePt t="12547" x="2962275" y="909638"/>
          <p14:tracePt t="12562" x="2967038" y="914400"/>
          <p14:tracePt t="12579" x="2976563" y="914400"/>
          <p14:tracePt t="12596" x="2986088" y="914400"/>
          <p14:tracePt t="12612" x="3024188" y="900113"/>
          <p14:tracePt t="12629" x="3076575" y="852488"/>
          <p14:tracePt t="12646" x="3138488" y="771525"/>
          <p14:tracePt t="12662" x="3209925" y="690563"/>
          <p14:tracePt t="12679" x="3233738" y="633413"/>
          <p14:tracePt t="12696" x="3238500" y="600075"/>
          <p14:tracePt t="12712" x="3238500" y="571500"/>
          <p14:tracePt t="12729" x="3233738" y="566738"/>
          <p14:tracePt t="12746" x="3219450" y="557213"/>
          <p14:tracePt t="12762" x="3209925" y="542925"/>
          <p14:tracePt t="12779" x="3200400" y="538163"/>
          <p14:tracePt t="12782" x="3186113" y="533400"/>
          <p14:tracePt t="12796" x="3176588" y="523875"/>
          <p14:tracePt t="12813" x="3171825" y="523875"/>
          <p14:tracePt t="12815" x="3167063" y="519113"/>
          <p14:tracePt t="12829" x="3162300" y="519113"/>
          <p14:tracePt t="12846" x="3143250" y="514350"/>
          <p14:tracePt t="12862" x="3128963" y="504825"/>
          <p14:tracePt t="12879" x="3109913" y="504825"/>
          <p14:tracePt t="12896" x="3105150" y="504825"/>
          <p14:tracePt t="12913" x="3086100" y="504825"/>
          <p14:tracePt t="12929" x="3081338" y="504825"/>
          <p14:tracePt t="12946" x="3052763" y="514350"/>
          <p14:tracePt t="12963" x="3033713" y="523875"/>
          <p14:tracePt t="12979" x="3024188" y="528638"/>
          <p14:tracePt t="12996" x="3019425" y="528638"/>
          <p14:tracePt t="13012" x="3000375" y="542925"/>
          <p14:tracePt t="13029" x="2986088" y="552450"/>
          <p14:tracePt t="13046" x="2957513" y="576263"/>
          <p14:tracePt t="13063" x="2943225" y="595313"/>
          <p14:tracePt t="13079" x="2914650" y="638175"/>
          <p14:tracePt t="13096" x="2890838" y="676275"/>
          <p14:tracePt t="13113" x="2876550" y="709613"/>
          <p14:tracePt t="13129" x="2871788" y="719138"/>
          <p14:tracePt t="13146" x="2867025" y="728663"/>
          <p14:tracePt t="13148" x="2867025" y="733425"/>
          <p14:tracePt t="13163" x="2867025" y="752475"/>
          <p14:tracePt t="13179" x="2876550" y="833438"/>
          <p14:tracePt t="13196" x="2938463" y="919163"/>
          <p14:tracePt t="13212" x="2990850" y="985838"/>
          <p14:tracePt t="13230" x="3067050" y="1038225"/>
          <p14:tracePt t="13246" x="3100388" y="1047750"/>
          <p14:tracePt t="13263" x="3152775" y="1081088"/>
          <p14:tracePt t="13279" x="3195638" y="1085850"/>
          <p14:tracePt t="13297" x="3205163" y="1085850"/>
          <p14:tracePt t="13313" x="3209925" y="1085850"/>
          <p14:tracePt t="13330" x="3219450" y="1085850"/>
          <p14:tracePt t="13346" x="3224213" y="1062038"/>
          <p14:tracePt t="13363" x="3228975" y="1028700"/>
          <p14:tracePt t="13379" x="3238500" y="995363"/>
          <p14:tracePt t="13552" x="3228975" y="1023938"/>
          <p14:tracePt t="13563" x="3209925" y="1066800"/>
          <p14:tracePt t="13565" x="3195638" y="1100138"/>
          <p14:tracePt t="13579" x="3176588" y="1176338"/>
          <p14:tracePt t="13596" x="3143250" y="1238250"/>
          <p14:tracePt t="13613" x="3100388" y="1285875"/>
          <p14:tracePt t="13630" x="3033713" y="1333500"/>
          <p14:tracePt t="13631" x="3000375" y="1347788"/>
          <p14:tracePt t="13646" x="2905125" y="1385888"/>
          <p14:tracePt t="13663" x="2847975" y="1404938"/>
          <p14:tracePt t="13680" x="2719388" y="1419225"/>
          <p14:tracePt t="13697" x="2286000" y="1433513"/>
          <p14:tracePt t="13713" x="2005013" y="1433513"/>
          <p14:tracePt t="13730" x="1538288" y="1433513"/>
          <p14:tracePt t="13746" x="1319213" y="1452563"/>
          <p14:tracePt t="13763" x="1181100" y="1452563"/>
          <p14:tracePt t="13780" x="1085850" y="1462088"/>
          <p14:tracePt t="13796" x="1028700" y="1462088"/>
          <p14:tracePt t="13813" x="971550" y="1462088"/>
          <p14:tracePt t="13830" x="904875" y="1462088"/>
          <p14:tracePt t="13832" x="895350" y="1462088"/>
          <p14:tracePt t="13953" x="885825" y="1462088"/>
          <p14:tracePt t="13969" x="881063" y="1466850"/>
          <p14:tracePt t="13975" x="871538" y="1466850"/>
          <p14:tracePt t="13985" x="857250" y="1471613"/>
          <p14:tracePt t="13996" x="847725" y="1471613"/>
          <p14:tracePt t="14013" x="828675" y="1476375"/>
          <p14:tracePt t="14065" x="823913" y="1476375"/>
          <p14:tracePt t="14075" x="819150" y="1476375"/>
          <p14:tracePt t="14085" x="809625" y="1476375"/>
          <p14:tracePt t="14096" x="804863" y="1476375"/>
          <p14:tracePt t="14113" x="800100" y="1481138"/>
          <p14:tracePt t="14281" x="804863" y="1481138"/>
          <p14:tracePt t="14287" x="823913" y="1481138"/>
          <p14:tracePt t="14298" x="862013" y="1481138"/>
          <p14:tracePt t="14314" x="952500" y="1481138"/>
          <p14:tracePt t="14330" x="1157288" y="1476375"/>
          <p14:tracePt t="14347" x="1347788" y="1466850"/>
          <p14:tracePt t="14363" x="1552575" y="1457325"/>
          <p14:tracePt t="14380" x="1757363" y="1447800"/>
          <p14:tracePt t="14396" x="1933575" y="1438275"/>
          <p14:tracePt t="14413" x="2114550" y="1428750"/>
          <p14:tracePt t="14430" x="2405063" y="1428750"/>
          <p14:tracePt t="14446" x="2700338" y="1414463"/>
          <p14:tracePt t="14463" x="2776538" y="1404938"/>
          <p14:tracePt t="14480" x="2919413" y="1404938"/>
          <p14:tracePt t="14496" x="2967038" y="1404938"/>
          <p14:tracePt t="14514" x="2995613" y="1404938"/>
          <p14:tracePt t="14530" x="3028950" y="1404938"/>
          <p14:tracePt t="14546" x="3048000" y="1404938"/>
          <p14:tracePt t="14563" x="3100388" y="1409700"/>
          <p14:tracePt t="14580" x="3133725" y="1409700"/>
          <p14:tracePt t="14596" x="3157538" y="1409700"/>
          <p14:tracePt t="14613" x="3162300" y="1414463"/>
          <p14:tracePt t="14891" x="0" y="0"/>
        </p14:tracePtLst>
        <p14:tracePtLst>
          <p14:tracePt t="19130" x="3667125" y="1438275"/>
          <p14:tracePt t="19326" x="3686175" y="1438275"/>
          <p14:tracePt t="19336" x="3714750" y="1443038"/>
          <p14:tracePt t="19345" x="3757613" y="1443038"/>
          <p14:tracePt t="19352" x="3819525" y="1443038"/>
          <p14:tracePt t="19365" x="4024313" y="1462088"/>
          <p14:tracePt t="19382" x="4138613" y="1471613"/>
          <p14:tracePt t="19398" x="4295775" y="1495425"/>
          <p14:tracePt t="19416" x="4471988" y="1495425"/>
          <p14:tracePt t="19419" x="4524375" y="1495425"/>
          <p14:tracePt t="19432" x="4572000" y="1485900"/>
          <p14:tracePt t="19449" x="4591050" y="1485900"/>
          <p14:tracePt t="19465" x="4600575" y="1485900"/>
          <p14:tracePt t="19482" x="4605338" y="1485900"/>
          <p14:tracePt t="19499" x="4619625" y="1485900"/>
          <p14:tracePt t="19515" x="4643438" y="1485900"/>
          <p14:tracePt t="19519" x="4643438" y="1476375"/>
          <p14:tracePt t="19594" x="4648200" y="1476375"/>
          <p14:tracePt t="19670" x="4648200" y="1471613"/>
          <p14:tracePt t="19680" x="4648200" y="1462088"/>
          <p14:tracePt t="19688" x="4643438" y="1400175"/>
          <p14:tracePt t="19699" x="4643438" y="1371600"/>
          <p14:tracePt t="19716" x="4643438" y="1333500"/>
          <p14:tracePt t="19732" x="4638675" y="1295400"/>
          <p14:tracePt t="19749" x="4638675" y="1281113"/>
          <p14:tracePt t="19766" x="4624388" y="1266825"/>
          <p14:tracePt t="19768" x="4619625" y="1266825"/>
          <p14:tracePt t="19794" x="4614863" y="1257300"/>
          <p14:tracePt t="19804" x="4610100" y="1257300"/>
          <p14:tracePt t="19815" x="4605338" y="1257300"/>
          <p14:tracePt t="19832" x="4591050" y="1257300"/>
          <p14:tracePt t="19849" x="4581525" y="1252538"/>
          <p14:tracePt t="19865" x="4557713" y="1233488"/>
          <p14:tracePt t="19882" x="4548188" y="1223963"/>
          <p14:tracePt t="19899" x="4529138" y="1204913"/>
          <p14:tracePt t="19916" x="4500563" y="1190625"/>
          <p14:tracePt t="19932" x="4467225" y="1181100"/>
          <p14:tracePt t="19935" x="4452938" y="1171575"/>
          <p14:tracePt t="19949" x="4438650" y="1171575"/>
          <p14:tracePt t="19965" x="4424363" y="1171575"/>
          <p14:tracePt t="19982" x="4348163" y="1171575"/>
          <p14:tracePt t="19999" x="4191000" y="1195388"/>
          <p14:tracePt t="20015" x="4010025" y="1204913"/>
          <p14:tracePt t="20032" x="3857625" y="1204913"/>
          <p14:tracePt t="20049" x="3790950" y="1204913"/>
          <p14:tracePt t="20065" x="3657600" y="1204913"/>
          <p14:tracePt t="20082" x="3633788" y="1204913"/>
          <p14:tracePt t="20099" x="3629025" y="1204913"/>
          <p14:tracePt t="20238" x="3624263" y="1204913"/>
          <p14:tracePt t="20243" x="3624263" y="1209675"/>
          <p14:tracePt t="20283" x="3624263" y="1214438"/>
          <p14:tracePt t="20287" x="3624263" y="1243013"/>
          <p14:tracePt t="20299" x="3614738" y="1281113"/>
          <p14:tracePt t="20316" x="3605213" y="1338263"/>
          <p14:tracePt t="20332" x="3590925" y="1400175"/>
          <p14:tracePt t="20349" x="3586163" y="1443038"/>
          <p14:tracePt t="20365" x="3576638" y="1466850"/>
          <p14:tracePt t="20382" x="3576638" y="1481138"/>
          <p14:tracePt t="20476" x="3581400" y="1481138"/>
          <p14:tracePt t="20480" x="3600450" y="1481138"/>
          <p14:tracePt t="20490" x="3662363" y="1481138"/>
          <p14:tracePt t="20499" x="3738563" y="1481138"/>
          <p14:tracePt t="20517" x="3962400" y="1481138"/>
          <p14:tracePt t="20532" x="4191000" y="1490663"/>
          <p14:tracePt t="20534" x="4319588" y="1500188"/>
          <p14:tracePt t="20549" x="4448175" y="1509713"/>
          <p14:tracePt t="20565" x="4791075" y="1509713"/>
          <p14:tracePt t="20582" x="4919663" y="1509713"/>
          <p14:tracePt t="20599" x="4943475" y="1509713"/>
          <p14:tracePt t="20762" x="4948238" y="1509713"/>
          <p14:tracePt t="20772" x="4953000" y="1509713"/>
          <p14:tracePt t="20778" x="4967288" y="1514475"/>
          <p14:tracePt t="20788" x="4976813" y="1514475"/>
          <p14:tracePt t="20799" x="4991100" y="1514475"/>
          <p14:tracePt t="20817" x="5057775" y="1514475"/>
          <p14:tracePt t="20833" x="5081588" y="1514475"/>
          <p14:tracePt t="20849" x="5110163" y="1514475"/>
          <p14:tracePt t="20866" x="5124450" y="1514475"/>
          <p14:tracePt t="20949" x="5129213" y="1514475"/>
          <p14:tracePt t="20959" x="5133975" y="1514475"/>
          <p14:tracePt t="20970" x="5138738" y="1514475"/>
          <p14:tracePt t="20982" x="5148263" y="1514475"/>
          <p14:tracePt t="20999" x="5162550" y="1514475"/>
          <p14:tracePt t="21016" x="5186363" y="1514475"/>
          <p14:tracePt t="21032" x="5233988" y="1514475"/>
          <p14:tracePt t="21049" x="5281613" y="1514475"/>
          <p14:tracePt t="21066" x="5372100" y="1514475"/>
          <p14:tracePt t="21083" x="5429250" y="1514475"/>
          <p14:tracePt t="21099" x="5495925" y="1514475"/>
          <p14:tracePt t="21117" x="5553075" y="1514475"/>
          <p14:tracePt t="21119" x="5581650" y="1514475"/>
          <p14:tracePt t="21133" x="5600700" y="1514475"/>
          <p14:tracePt t="21150" x="5648325" y="1514475"/>
          <p14:tracePt t="21166" x="5724525" y="1514475"/>
          <p14:tracePt t="21183" x="5772150" y="1514475"/>
          <p14:tracePt t="21186" x="5800725" y="1514475"/>
          <p14:tracePt t="21199" x="5829300" y="1514475"/>
          <p14:tracePt t="21217" x="5972175" y="1514475"/>
          <p14:tracePt t="21233" x="6062663" y="1504950"/>
          <p14:tracePt t="21250" x="6129338" y="1504950"/>
          <p14:tracePt t="21266" x="6176963" y="1504950"/>
          <p14:tracePt t="21283" x="6200775" y="1504950"/>
          <p14:tracePt t="21300" x="6219825" y="1500188"/>
          <p14:tracePt t="21317" x="6257925" y="1500188"/>
          <p14:tracePt t="21333" x="6267450" y="1500188"/>
          <p14:tracePt t="21349" x="6286500" y="1500188"/>
          <p14:tracePt t="21366" x="6305550" y="1500188"/>
          <p14:tracePt t="21383" x="6319838" y="1500188"/>
          <p14:tracePt t="21400" x="6353175" y="1500188"/>
          <p14:tracePt t="21416" x="6391275" y="1500188"/>
          <p14:tracePt t="21433" x="6424613" y="1490663"/>
          <p14:tracePt t="21449" x="6467475" y="1490663"/>
          <p14:tracePt t="21466" x="6548438" y="1490663"/>
          <p14:tracePt t="21483" x="6591300" y="1490663"/>
          <p14:tracePt t="21499" x="6619875" y="1490663"/>
          <p14:tracePt t="21516" x="6638925" y="1490663"/>
          <p14:tracePt t="21533" x="6643688" y="1490663"/>
          <p14:tracePt t="21549" x="6648450" y="1495425"/>
          <p14:tracePt t="21566" x="6653213" y="1495425"/>
          <p14:tracePt t="21583" x="6662738" y="1495425"/>
          <p14:tracePt t="21599" x="6667500" y="1495425"/>
          <p14:tracePt t="21616" x="6672263" y="1495425"/>
          <p14:tracePt t="21633" x="6681788" y="1495425"/>
          <p14:tracePt t="21649" x="6686550" y="1495425"/>
          <p14:tracePt t="21650" x="6691313" y="1495425"/>
          <p14:tracePt t="21666" x="6700838" y="1495425"/>
          <p14:tracePt t="22146" x="6710363" y="1495425"/>
          <p14:tracePt t="22156" x="6738938" y="1495425"/>
          <p14:tracePt t="22160" x="6786563" y="1495425"/>
          <p14:tracePt t="22170" x="6838950" y="1495425"/>
          <p14:tracePt t="22183" x="6915150" y="1490663"/>
          <p14:tracePt t="22200" x="7043738" y="1490663"/>
          <p14:tracePt t="22216" x="7210425" y="1481138"/>
          <p14:tracePt t="22233" x="7329488" y="1481138"/>
          <p14:tracePt t="22250" x="7429500" y="1481138"/>
          <p14:tracePt t="22254" x="7467600" y="1481138"/>
          <p14:tracePt t="22266" x="7496175" y="1481138"/>
          <p14:tracePt t="22283" x="7577138" y="1481138"/>
          <p14:tracePt t="22286" x="7586663" y="1481138"/>
          <p14:tracePt t="22300" x="7591425" y="1476375"/>
          <p14:tracePt t="22317" x="7605713" y="1476375"/>
          <p14:tracePt t="22463" x="7577138" y="1466850"/>
          <p14:tracePt t="22467" x="7515225" y="1466850"/>
          <p14:tracePt t="22478" x="7424738" y="1466850"/>
          <p14:tracePt t="22484" x="7296150" y="1457325"/>
          <p14:tracePt t="22500" x="6991350" y="1457325"/>
          <p14:tracePt t="22517" x="6248400" y="1495425"/>
          <p14:tracePt t="22533" x="5643563" y="1528763"/>
          <p14:tracePt t="22550" x="4781550" y="1581150"/>
          <p14:tracePt t="22567" x="4143375" y="1628775"/>
          <p14:tracePt t="22583" x="3519488" y="1643063"/>
          <p14:tracePt t="22600" x="2662238" y="1662113"/>
          <p14:tracePt t="22617" x="2214563" y="1681163"/>
          <p14:tracePt t="22633" x="1924050" y="1700213"/>
          <p14:tracePt t="22650" x="1633538" y="1714500"/>
          <p14:tracePt t="22666" x="1466850" y="1714500"/>
          <p14:tracePt t="22683" x="1328738" y="1714500"/>
          <p14:tracePt t="22687" x="1262063" y="1714500"/>
          <p14:tracePt t="22700" x="1162050" y="1714500"/>
          <p14:tracePt t="22717" x="1047750" y="1714500"/>
          <p14:tracePt t="22733" x="942975" y="1714500"/>
          <p14:tracePt t="22736" x="881063" y="1714500"/>
          <p14:tracePt t="22750" x="747713" y="1709738"/>
          <p14:tracePt t="22768" x="733425" y="1700213"/>
          <p14:tracePt t="22806" x="728663" y="1700213"/>
          <p14:tracePt t="22821" x="719138" y="1700213"/>
          <p14:tracePt t="22841" x="714375" y="1700213"/>
          <p14:tracePt t="23129" x="728663" y="1700213"/>
          <p14:tracePt t="23138" x="742950" y="1704975"/>
          <p14:tracePt t="23144" x="762000" y="1704975"/>
          <p14:tracePt t="23153" x="781050" y="1704975"/>
          <p14:tracePt t="23167" x="800100" y="1704975"/>
          <p14:tracePt t="23183" x="852488" y="1704975"/>
          <p14:tracePt t="23200" x="947738" y="1709738"/>
          <p14:tracePt t="23217" x="1038225" y="1709738"/>
          <p14:tracePt t="23234" x="1090613" y="1719263"/>
          <p14:tracePt t="23250" x="1362075" y="1733550"/>
          <p14:tracePt t="23267" x="1490663" y="1743075"/>
          <p14:tracePt t="23283" x="1619250" y="1743075"/>
          <p14:tracePt t="23300" x="1833563" y="1743075"/>
          <p14:tracePt t="23317" x="1938338" y="1743075"/>
          <p14:tracePt t="23333" x="2105025" y="1743075"/>
          <p14:tracePt t="23350" x="2247900" y="1752600"/>
          <p14:tracePt t="23367" x="2376488" y="1752600"/>
          <p14:tracePt t="23383" x="2528888" y="1752600"/>
          <p14:tracePt t="23400" x="2595563" y="1752600"/>
          <p14:tracePt t="23404" x="2624138" y="1752600"/>
          <p14:tracePt t="23417" x="2643188" y="1752600"/>
          <p14:tracePt t="23434" x="2681288" y="1752600"/>
          <p14:tracePt t="23437" x="2681288" y="1757363"/>
          <p14:tracePt t="23450" x="2690813" y="1757363"/>
          <p14:tracePt t="23787" x="0" y="0"/>
        </p14:tracePtLst>
        <p14:tracePtLst>
          <p14:tracePt t="33549" x="4329113" y="1628775"/>
          <p14:tracePt t="33655" x="4314825" y="1628775"/>
          <p14:tracePt t="33665" x="4257675" y="1628775"/>
          <p14:tracePt t="33671" x="4191000" y="1624013"/>
          <p14:tracePt t="33687" x="4114800" y="1614488"/>
          <p14:tracePt t="33704" x="3819525" y="1581150"/>
          <p14:tracePt t="33721" x="3638550" y="1552575"/>
          <p14:tracePt t="33737" x="3509963" y="1543050"/>
          <p14:tracePt t="33754" x="3405188" y="1543050"/>
          <p14:tracePt t="33771" x="3214688" y="1543050"/>
          <p14:tracePt t="33787" x="3076575" y="1543050"/>
          <p14:tracePt t="33804" x="2962275" y="1543050"/>
          <p14:tracePt t="33821" x="2862263" y="1562100"/>
          <p14:tracePt t="33837" x="2781300" y="1590675"/>
          <p14:tracePt t="33854" x="2728913" y="1614488"/>
          <p14:tracePt t="33871" x="2690813" y="1633538"/>
          <p14:tracePt t="33888" x="2671763" y="1662113"/>
          <p14:tracePt t="33904" x="2657475" y="1709738"/>
          <p14:tracePt t="33921" x="2638425" y="1771650"/>
          <p14:tracePt t="33938" x="2628900" y="1800225"/>
          <p14:tracePt t="33954" x="2628900" y="1833563"/>
          <p14:tracePt t="33971" x="2657475" y="1909763"/>
          <p14:tracePt t="33972" x="2705100" y="1966913"/>
          <p14:tracePt t="33988" x="2847975" y="2100263"/>
          <p14:tracePt t="34004" x="2967038" y="2195513"/>
          <p14:tracePt t="34021" x="3033713" y="2224088"/>
          <p14:tracePt t="34038" x="3314700" y="2343150"/>
          <p14:tracePt t="34054" x="3486150" y="2371725"/>
          <p14:tracePt t="34071" x="3624263" y="2371725"/>
          <p14:tracePt t="34088" x="3757613" y="2347913"/>
          <p14:tracePt t="34104" x="3800475" y="2338388"/>
          <p14:tracePt t="34121" x="3833813" y="2324100"/>
          <p14:tracePt t="34123" x="3857625" y="2314575"/>
          <p14:tracePt t="34138" x="3867150" y="2309813"/>
          <p14:tracePt t="34154" x="3881438" y="2305050"/>
          <p14:tracePt t="34171" x="3905250" y="2286000"/>
          <p14:tracePt t="34188" x="3924300" y="2281238"/>
          <p14:tracePt t="34189" x="3929063" y="2271713"/>
          <p14:tracePt t="34209" x="3929063" y="2266950"/>
          <p14:tracePt t="34221" x="3933825" y="2266950"/>
          <p14:tracePt t="34245" x="3933825" y="2262188"/>
          <p14:tracePt t="34255" x="3933825" y="2252663"/>
          <p14:tracePt t="34271" x="3924300" y="2209800"/>
          <p14:tracePt t="34288" x="3876675" y="2147888"/>
          <p14:tracePt t="34304" x="3805238" y="2076450"/>
          <p14:tracePt t="34321" x="3700463" y="1981200"/>
          <p14:tracePt t="34338" x="3538538" y="1881188"/>
          <p14:tracePt t="34354" x="3438525" y="1824038"/>
          <p14:tracePt t="34371" x="3371850" y="1790700"/>
          <p14:tracePt t="34388" x="3300413" y="1776413"/>
          <p14:tracePt t="34404" x="3224213" y="1762125"/>
          <p14:tracePt t="34421" x="3171825" y="1757363"/>
          <p14:tracePt t="34438" x="3143250" y="1747838"/>
          <p14:tracePt t="34454" x="3086100" y="1747838"/>
          <p14:tracePt t="34471" x="3024188" y="1747838"/>
          <p14:tracePt t="34488" x="3000375" y="1747838"/>
          <p14:tracePt t="34507" x="2995613" y="1747838"/>
          <p14:tracePt t="34527" x="2990850" y="1747838"/>
          <p14:tracePt t="34683" x="0" y="0"/>
        </p14:tracePtLst>
        <p14:tracePtLst>
          <p14:tracePt t="35803" x="3600450" y="1600200"/>
          <p14:tracePt t="35833" x="3600450" y="1595438"/>
          <p14:tracePt t="35955" x="3605213" y="1595438"/>
          <p14:tracePt t="35959" x="3624263" y="1600200"/>
          <p14:tracePt t="35972" x="3643313" y="1604963"/>
          <p14:tracePt t="35988" x="3757613" y="1614488"/>
          <p14:tracePt t="36005" x="3910013" y="1633538"/>
          <p14:tracePt t="36022" x="4100513" y="1643063"/>
          <p14:tracePt t="36038" x="4443413" y="1666875"/>
          <p14:tracePt t="36055" x="4548188" y="1666875"/>
          <p14:tracePt t="36072" x="4572000" y="1666875"/>
          <p14:tracePt t="36433" x="0" y="0"/>
        </p14:tracePtLst>
        <p14:tracePtLst>
          <p14:tracePt t="54826" x="5353050" y="1814513"/>
          <p14:tracePt t="54885" x="5362575" y="1819275"/>
          <p14:tracePt t="54891" x="5391150" y="1819275"/>
          <p14:tracePt t="54901" x="5414963" y="1833563"/>
          <p14:tracePt t="54913" x="5443538" y="1843088"/>
          <p14:tracePt t="54930" x="5586413" y="1871663"/>
          <p14:tracePt t="54932" x="5653088" y="1871663"/>
          <p14:tracePt t="54946" x="5819775" y="1890713"/>
          <p14:tracePt t="54963" x="5905500" y="1890713"/>
          <p14:tracePt t="54980" x="6176963" y="1914525"/>
          <p14:tracePt t="54983" x="6276975" y="1924050"/>
          <p14:tracePt t="54996" x="6481763" y="1933575"/>
          <p14:tracePt t="55013" x="6662738" y="1943100"/>
          <p14:tracePt t="55030" x="6800850" y="1943100"/>
          <p14:tracePt t="55047" x="6958013" y="1928813"/>
          <p14:tracePt t="55063" x="7110413" y="1909763"/>
          <p14:tracePt t="55080" x="7329488" y="1890713"/>
          <p14:tracePt t="55096" x="7534275" y="1857375"/>
          <p14:tracePt t="55113" x="7715250" y="1819275"/>
          <p14:tracePt t="55130" x="7905750" y="1747838"/>
          <p14:tracePt t="55146" x="7977188" y="1704975"/>
          <p14:tracePt t="55163" x="7986713" y="1704975"/>
          <p14:tracePt t="55180" x="7986713" y="1700213"/>
          <p14:tracePt t="55239" x="7986713" y="1695450"/>
          <p14:tracePt t="55243" x="7986713" y="1681163"/>
          <p14:tracePt t="55253" x="7977188" y="1652588"/>
          <p14:tracePt t="55263" x="7962900" y="1628775"/>
          <p14:tracePt t="55279" x="7920038" y="1595438"/>
          <p14:tracePt t="55296" x="7853363" y="1552575"/>
          <p14:tracePt t="55313" x="7791450" y="1514475"/>
          <p14:tracePt t="55330" x="7658100" y="1485900"/>
          <p14:tracePt t="55346" x="7524750" y="1466850"/>
          <p14:tracePt t="55363" x="7358063" y="1447800"/>
          <p14:tracePt t="55365" x="7267575" y="1423988"/>
          <p14:tracePt t="55380" x="7115175" y="1423988"/>
          <p14:tracePt t="55397" x="6948488" y="1414463"/>
          <p14:tracePt t="55413" x="6796088" y="1414463"/>
          <p14:tracePt t="55430" x="6667500" y="1414463"/>
          <p14:tracePt t="55431" x="6615113" y="1414463"/>
          <p14:tracePt t="55446" x="6486525" y="1414463"/>
          <p14:tracePt t="55463" x="6424613" y="1414463"/>
          <p14:tracePt t="55480" x="6281738" y="1419225"/>
          <p14:tracePt t="55481" x="6153150" y="1433513"/>
          <p14:tracePt t="55496" x="6000750" y="1452563"/>
          <p14:tracePt t="55513" x="5843588" y="1462088"/>
          <p14:tracePt t="55530" x="5638800" y="1490663"/>
          <p14:tracePt t="55546" x="5519738" y="1519238"/>
          <p14:tracePt t="55564" x="5443538" y="1543050"/>
          <p14:tracePt t="55580" x="5357813" y="1576388"/>
          <p14:tracePt t="55596" x="5300663" y="1600200"/>
          <p14:tracePt t="55598" x="5267325" y="1604963"/>
          <p14:tracePt t="55613" x="5248275" y="1619250"/>
          <p14:tracePt t="55630" x="5214938" y="1643063"/>
          <p14:tracePt t="55647" x="5200650" y="1652588"/>
          <p14:tracePt t="55663" x="5191125" y="1657350"/>
          <p14:tracePt t="55666" x="5191125" y="1662113"/>
          <p14:tracePt t="55680" x="5191125" y="1666875"/>
          <p14:tracePt t="55697" x="5191125" y="1681163"/>
          <p14:tracePt t="55713" x="5191125" y="1685925"/>
          <p14:tracePt t="55730" x="5191125" y="1709738"/>
          <p14:tracePt t="55733" x="5191125" y="1724025"/>
          <p14:tracePt t="55746" x="5200650" y="1733550"/>
          <p14:tracePt t="55763" x="5219700" y="1771650"/>
          <p14:tracePt t="55767" x="5243513" y="1785938"/>
          <p14:tracePt t="55780" x="5262563" y="1804988"/>
          <p14:tracePt t="55797" x="5410200" y="1905000"/>
          <p14:tracePt t="55813" x="5548313" y="1962150"/>
          <p14:tracePt t="55830" x="5638800" y="1985963"/>
          <p14:tracePt t="55833" x="5781675" y="2005013"/>
          <p14:tracePt t="55847" x="5972175" y="2005013"/>
          <p14:tracePt t="55863" x="6162675" y="2005013"/>
          <p14:tracePt t="55880" x="6472238" y="2000250"/>
          <p14:tracePt t="55897" x="6677025" y="1976438"/>
          <p14:tracePt t="55913" x="6905625" y="1924050"/>
          <p14:tracePt t="55930" x="7138988" y="1862138"/>
          <p14:tracePt t="55933" x="7243763" y="1843088"/>
          <p14:tracePt t="55947" x="7310438" y="1824038"/>
          <p14:tracePt t="55963" x="7377113" y="1814513"/>
          <p14:tracePt t="55980" x="7386638" y="1814513"/>
          <p14:tracePt t="56357" x="0" y="0"/>
        </p14:tracePtLst>
        <p14:tracePtLst>
          <p14:tracePt t="69294" x="2881313" y="1685925"/>
          <p14:tracePt t="69300" x="2881313" y="1704975"/>
          <p14:tracePt t="69304" x="2905125" y="1728788"/>
          <p14:tracePt t="69319" x="2924175" y="1747838"/>
          <p14:tracePt t="69336" x="3028950" y="1804988"/>
          <p14:tracePt t="69352" x="3157538" y="1833563"/>
          <p14:tracePt t="69353" x="3248025" y="1852613"/>
          <p14:tracePt t="69369" x="3519488" y="1885950"/>
          <p14:tracePt t="69385" x="3762375" y="1895475"/>
          <p14:tracePt t="69402" x="3886200" y="1905000"/>
          <p14:tracePt t="69419" x="4267200" y="1900238"/>
          <p14:tracePt t="69436" x="4471988" y="1890713"/>
          <p14:tracePt t="69452" x="4576763" y="1871663"/>
          <p14:tracePt t="69469" x="4633913" y="1843088"/>
          <p14:tracePt t="69485" x="4672013" y="1781175"/>
          <p14:tracePt t="69503" x="4695825" y="1728788"/>
          <p14:tracePt t="69519" x="4695825" y="1690688"/>
          <p14:tracePt t="69536" x="4691063" y="1638300"/>
          <p14:tracePt t="69552" x="4667250" y="1604963"/>
          <p14:tracePt t="69569" x="4619625" y="1562100"/>
          <p14:tracePt t="69586" x="4405313" y="1471613"/>
          <p14:tracePt t="69602" x="4305300" y="1462088"/>
          <p14:tracePt t="69619" x="4062413" y="1452563"/>
          <p14:tracePt t="69620" x="3810000" y="1438275"/>
          <p14:tracePt t="69635" x="3686175" y="1438275"/>
          <p14:tracePt t="69652" x="3319463" y="1438275"/>
          <p14:tracePt t="69669" x="3081338" y="1443038"/>
          <p14:tracePt t="69685" x="3014663" y="1443038"/>
          <p14:tracePt t="69687" x="2962275" y="1452563"/>
          <p14:tracePt t="69703" x="2886075" y="1485900"/>
          <p14:tracePt t="69719" x="2824163" y="1514475"/>
          <p14:tracePt t="69735" x="2786063" y="1528763"/>
          <p14:tracePt t="69752" x="2747963" y="1543050"/>
          <p14:tracePt t="69769" x="2724150" y="1571625"/>
          <p14:tracePt t="69785" x="2676525" y="1609725"/>
          <p14:tracePt t="69788" x="2662238" y="1628775"/>
          <p14:tracePt t="69802" x="2643188" y="1643063"/>
          <p14:tracePt t="69819" x="2605088" y="1681163"/>
          <p14:tracePt t="69835" x="2576513" y="1700213"/>
          <p14:tracePt t="69852" x="2571750" y="1704975"/>
          <p14:tracePt t="69920" x="2571750" y="1709738"/>
          <p14:tracePt t="69930" x="2605088" y="1733550"/>
          <p14:tracePt t="69936" x="2686050" y="1752600"/>
          <p14:tracePt t="69952" x="2890838" y="1771650"/>
          <p14:tracePt t="69969" x="3238500" y="1771650"/>
          <p14:tracePt t="69986" x="3505200" y="1771650"/>
          <p14:tracePt t="69989" x="3629025" y="1766888"/>
          <p14:tracePt t="70002" x="3719513" y="1766888"/>
          <p14:tracePt t="70019" x="3800475" y="1757363"/>
          <p14:tracePt t="70071" x="3800475" y="1752600"/>
          <p14:tracePt t="70165" x="0" y="0"/>
        </p14:tracePtLst>
        <p14:tracePtLst>
          <p14:tracePt t="77032" x="1624013" y="1766888"/>
          <p14:tracePt t="77036" x="1585913" y="1762125"/>
          <p14:tracePt t="77041" x="1557338" y="1752600"/>
          <p14:tracePt t="77055" x="1500188" y="1747838"/>
          <p14:tracePt t="77072" x="1481138" y="1747838"/>
          <p14:tracePt t="77088" x="1423988" y="1747838"/>
          <p14:tracePt t="77105" x="1328738" y="1747838"/>
          <p14:tracePt t="77122" x="1257300" y="1757363"/>
          <p14:tracePt t="77139" x="1233488" y="1757363"/>
          <p14:tracePt t="77155" x="1143000" y="1757363"/>
          <p14:tracePt t="77172" x="1042988" y="1781175"/>
          <p14:tracePt t="77188" x="971550" y="1804988"/>
          <p14:tracePt t="77205" x="904875" y="1838325"/>
          <p14:tracePt t="77222" x="871538" y="1876425"/>
          <p14:tracePt t="77239" x="842963" y="1909763"/>
          <p14:tracePt t="77255" x="814388" y="1981200"/>
          <p14:tracePt t="77259" x="814388" y="2009775"/>
          <p14:tracePt t="77272" x="804863" y="2038350"/>
          <p14:tracePt t="77289" x="804863" y="2071688"/>
          <p14:tracePt t="77306" x="804863" y="2076450"/>
          <p14:tracePt t="77322" x="823913" y="2090738"/>
          <p14:tracePt t="77339" x="828675" y="2090738"/>
          <p14:tracePt t="77355" x="838200" y="2105025"/>
          <p14:tracePt t="77372" x="852488" y="2105025"/>
          <p14:tracePt t="77389" x="866775" y="2114550"/>
          <p14:tracePt t="77405" x="876300" y="2114550"/>
          <p14:tracePt t="77422" x="890588" y="2114550"/>
          <p14:tracePt t="77424" x="895350" y="2114550"/>
          <p14:tracePt t="77439" x="966788" y="2114550"/>
          <p14:tracePt t="77456" x="1033463" y="2114550"/>
          <p14:tracePt t="77472" x="1100138" y="2114550"/>
          <p14:tracePt t="77489" x="1176338" y="2124075"/>
          <p14:tracePt t="77506" x="1233488" y="2128838"/>
          <p14:tracePt t="77523" x="1290638" y="2128838"/>
          <p14:tracePt t="77525" x="1319213" y="2128838"/>
          <p14:tracePt t="77539" x="1381125" y="2138363"/>
          <p14:tracePt t="77555" x="1471613" y="2147888"/>
          <p14:tracePt t="77572" x="1576388" y="2147888"/>
          <p14:tracePt t="77589" x="1752600" y="2147888"/>
          <p14:tracePt t="77592" x="1828800" y="2147888"/>
          <p14:tracePt t="77605" x="1962150" y="2143125"/>
          <p14:tracePt t="77622" x="2014538" y="2133600"/>
          <p14:tracePt t="77640" x="2133600" y="2114550"/>
          <p14:tracePt t="77642" x="2162175" y="2114550"/>
          <p14:tracePt t="77655" x="2200275" y="2100263"/>
          <p14:tracePt t="77673" x="2238375" y="2081213"/>
          <p14:tracePt t="77689" x="2243138" y="2076450"/>
          <p14:tracePt t="77706" x="2266950" y="2038350"/>
          <p14:tracePt t="77722" x="2271713" y="2024063"/>
          <p14:tracePt t="77739" x="2281238" y="2019300"/>
          <p14:tracePt t="77742" x="2281238" y="2014538"/>
          <p14:tracePt t="77755" x="2281238" y="2005013"/>
          <p14:tracePt t="77772" x="2276475" y="1971675"/>
          <p14:tracePt t="77789" x="2276475" y="1966913"/>
          <p14:tracePt t="77806" x="2257425" y="1938338"/>
          <p14:tracePt t="77806" x="2247900" y="1928813"/>
          <p14:tracePt t="77822" x="2224088" y="1905000"/>
          <p14:tracePt t="77839" x="2157413" y="1852613"/>
          <p14:tracePt t="77856" x="2109788" y="1824038"/>
          <p14:tracePt t="77872" x="2047875" y="1800225"/>
          <p14:tracePt t="77889" x="1990725" y="1795463"/>
          <p14:tracePt t="77905" x="1919288" y="1795463"/>
          <p14:tracePt t="77922" x="1824038" y="1795463"/>
          <p14:tracePt t="77939" x="1757363" y="1795463"/>
          <p14:tracePt t="77955" x="1676400" y="1795463"/>
          <p14:tracePt t="77972" x="1604963" y="1795463"/>
          <p14:tracePt t="77989" x="1571625" y="1795463"/>
          <p14:tracePt t="78005" x="1562100" y="1795463"/>
          <p14:tracePt t="78109" x="1557338" y="1795463"/>
          <p14:tracePt t="78115" x="0" y="0"/>
        </p14:tracePtLst>
        <p14:tracePtLst>
          <p14:tracePt t="78600" x="2043113" y="2128838"/>
          <p14:tracePt t="78604" x="2043113" y="2124075"/>
          <p14:tracePt t="78676" x="2024063" y="2119313"/>
          <p14:tracePt t="78680" x="1995488" y="2109788"/>
          <p14:tracePt t="78691" x="1952625" y="2100263"/>
          <p14:tracePt t="78706" x="1771650" y="2081213"/>
          <p14:tracePt t="78722" x="1633538" y="2071688"/>
          <p14:tracePt t="78739" x="1566863" y="2071688"/>
          <p14:tracePt t="78743" x="1528763" y="2071688"/>
          <p14:tracePt t="78756" x="1447800" y="2071688"/>
          <p14:tracePt t="78773" x="1433513" y="2071688"/>
          <p14:tracePt t="78789" x="1428750" y="2066925"/>
          <p14:tracePt t="78806" x="1404938" y="2066925"/>
          <p14:tracePt t="78823" x="1376363" y="2076450"/>
          <p14:tracePt t="78839" x="1328738" y="2081213"/>
          <p14:tracePt t="78842" x="1304925" y="2105025"/>
          <p14:tracePt t="78856" x="1276350" y="2119313"/>
          <p14:tracePt t="78873" x="1228725" y="2147888"/>
          <p14:tracePt t="78889" x="1195388" y="2162175"/>
          <p14:tracePt t="78907" x="1162050" y="2190750"/>
          <p14:tracePt t="78923" x="1147763" y="2205038"/>
          <p14:tracePt t="78939" x="1133475" y="2224088"/>
          <p14:tracePt t="78956" x="1128713" y="2243138"/>
          <p14:tracePt t="78973" x="1128713" y="2247900"/>
          <p14:tracePt t="78989" x="1128713" y="2252663"/>
          <p14:tracePt t="79006" x="1128713" y="2271713"/>
          <p14:tracePt t="79023" x="1147763" y="2286000"/>
          <p14:tracePt t="79039" x="1171575" y="2309813"/>
          <p14:tracePt t="79056" x="1200150" y="2338388"/>
          <p14:tracePt t="79072" x="1233488" y="2362200"/>
          <p14:tracePt t="79089" x="1266825" y="2381250"/>
          <p14:tracePt t="79106" x="1309688" y="2400300"/>
          <p14:tracePt t="79123" x="1381125" y="2419350"/>
          <p14:tracePt t="79139" x="1524000" y="2433638"/>
          <p14:tracePt t="79141" x="1585913" y="2443163"/>
          <p14:tracePt t="79156" x="1638300" y="2443163"/>
          <p14:tracePt t="79172" x="1743075" y="2443163"/>
          <p14:tracePt t="79190" x="1909763" y="2443163"/>
          <p14:tracePt t="79206" x="2038350" y="2443163"/>
          <p14:tracePt t="79223" x="2176463" y="2438400"/>
          <p14:tracePt t="79239" x="2371725" y="2419350"/>
          <p14:tracePt t="79256" x="2557463" y="2390775"/>
          <p14:tracePt t="79273" x="2609850" y="2362200"/>
          <p14:tracePt t="79289" x="2647950" y="2347913"/>
          <p14:tracePt t="79306" x="2657475" y="2343150"/>
          <p14:tracePt t="79323" x="2667000" y="2328863"/>
          <p14:tracePt t="79339" x="2667000" y="2324100"/>
          <p14:tracePt t="79356" x="2667000" y="2309813"/>
          <p14:tracePt t="79373" x="2657475" y="2276475"/>
          <p14:tracePt t="79389" x="2643188" y="2257425"/>
          <p14:tracePt t="79406" x="2614613" y="2228850"/>
          <p14:tracePt t="79423" x="2562225" y="2190750"/>
          <p14:tracePt t="79439" x="2538413" y="2176463"/>
          <p14:tracePt t="79456" x="2495550" y="2157413"/>
          <p14:tracePt t="79473" x="2462213" y="2152650"/>
          <p14:tracePt t="79489" x="2419350" y="2143125"/>
          <p14:tracePt t="79506" x="2362200" y="2143125"/>
          <p14:tracePt t="79523" x="2219325" y="2138363"/>
          <p14:tracePt t="79539" x="2105025" y="2138363"/>
          <p14:tracePt t="79556" x="1990725" y="2143125"/>
          <p14:tracePt t="79573" x="1924050" y="2143125"/>
          <p14:tracePt t="79589" x="1866900" y="2143125"/>
          <p14:tracePt t="79591" x="1828800" y="2143125"/>
          <p14:tracePt t="79606" x="1800225" y="2143125"/>
          <p14:tracePt t="79623" x="1743075" y="2147888"/>
          <p14:tracePt t="79640" x="1690688" y="2157413"/>
          <p14:tracePt t="79656" x="1619250" y="2157413"/>
          <p14:tracePt t="79673" x="1609725" y="2162175"/>
          <p14:tracePt t="79690" x="1600200" y="2162175"/>
          <p14:tracePt t="79706" x="1595438" y="2162175"/>
          <p14:tracePt t="79849" x="1595438" y="2166938"/>
          <p14:tracePt t="79879" x="0" y="0"/>
        </p14:tracePtLst>
        <p14:tracePtLst>
          <p14:tracePt t="82468" x="2428875" y="2262188"/>
          <p14:tracePt t="82501" x="2428875" y="2257425"/>
          <p14:tracePt t="82513" x="2424113" y="2257425"/>
          <p14:tracePt t="82523" x="2405063" y="2243138"/>
          <p14:tracePt t="82527" x="2376488" y="2238375"/>
          <p14:tracePt t="82541" x="2343150" y="2219325"/>
          <p14:tracePt t="82557" x="2214563" y="2190750"/>
          <p14:tracePt t="82574" x="2105025" y="2176463"/>
          <p14:tracePt t="82591" x="1990725" y="2166938"/>
          <p14:tracePt t="82593" x="1938338" y="2166938"/>
          <p14:tracePt t="82607" x="1843088" y="2157413"/>
          <p14:tracePt t="82624" x="1795463" y="2157413"/>
          <p14:tracePt t="82641" x="1771650" y="2157413"/>
          <p14:tracePt t="82657" x="1714500" y="2157413"/>
          <p14:tracePt t="82660" x="1671638" y="2176463"/>
          <p14:tracePt t="82674" x="1614488" y="2190750"/>
          <p14:tracePt t="82691" x="1566863" y="2195513"/>
          <p14:tracePt t="82708" x="1528763" y="2205038"/>
          <p14:tracePt t="82724" x="1524000" y="2209800"/>
          <p14:tracePt t="82741" x="1524000" y="2214563"/>
          <p14:tracePt t="82760" x="1519238" y="2214563"/>
          <p14:tracePt t="82774" x="1514475" y="2219325"/>
          <p14:tracePt t="82791" x="1495425" y="2233613"/>
          <p14:tracePt t="82807" x="1485900" y="2238375"/>
          <p14:tracePt t="82824" x="1481138" y="2238375"/>
          <p14:tracePt t="82841" x="1476375" y="2247900"/>
          <p14:tracePt t="82858" x="1471613" y="2252663"/>
          <p14:tracePt t="82874" x="1471613" y="2262188"/>
          <p14:tracePt t="82891" x="1457325" y="2271713"/>
          <p14:tracePt t="82908" x="1457325" y="2281238"/>
          <p14:tracePt t="82924" x="1452563" y="2286000"/>
          <p14:tracePt t="82941" x="1447800" y="2305050"/>
          <p14:tracePt t="82958" x="1447800" y="2319338"/>
          <p14:tracePt t="82974" x="1447800" y="2328863"/>
          <p14:tracePt t="82991" x="1447800" y="2338388"/>
          <p14:tracePt t="83008" x="1462088" y="2347913"/>
          <p14:tracePt t="83024" x="1557338" y="2400300"/>
          <p14:tracePt t="83027" x="1628775" y="2438400"/>
          <p14:tracePt t="83041" x="1800225" y="2514600"/>
          <p14:tracePt t="83058" x="1909763" y="2547938"/>
          <p14:tracePt t="83074" x="1981200" y="2566988"/>
          <p14:tracePt t="83091" x="2071688" y="2571750"/>
          <p14:tracePt t="83108" x="2133600" y="2571750"/>
          <p14:tracePt t="83124" x="2190750" y="2562225"/>
          <p14:tracePt t="83141" x="2233613" y="2538413"/>
          <p14:tracePt t="83158" x="2262188" y="2519363"/>
          <p14:tracePt t="83174" x="2276475" y="2495550"/>
          <p14:tracePt t="83191" x="2281238" y="2476500"/>
          <p14:tracePt t="83195" x="2281238" y="2447925"/>
          <p14:tracePt t="83208" x="2281238" y="2433638"/>
          <p14:tracePt t="83224" x="2281238" y="2409825"/>
          <p14:tracePt t="83241" x="2271713" y="2395538"/>
          <p14:tracePt t="83258" x="2238375" y="2347913"/>
          <p14:tracePt t="83262" x="2214563" y="2333625"/>
          <p14:tracePt t="83274" x="2181225" y="2305050"/>
          <p14:tracePt t="83291" x="2157413" y="2290763"/>
          <p14:tracePt t="83294" x="2138363" y="2276475"/>
          <p14:tracePt t="83308" x="2109788" y="2271713"/>
          <p14:tracePt t="83325" x="1990725" y="2228850"/>
          <p14:tracePt t="83341" x="1924050" y="2219325"/>
          <p14:tracePt t="83358" x="1843088" y="2214563"/>
          <p14:tracePt t="83375" x="1804988" y="2214563"/>
          <p14:tracePt t="83391" x="1762125" y="2214563"/>
          <p14:tracePt t="83408" x="1709738" y="2224088"/>
          <p14:tracePt t="83425" x="1685925" y="2224088"/>
          <p14:tracePt t="83441" x="1671638" y="2228850"/>
          <p14:tracePt t="83458" x="1657350" y="2228850"/>
          <p14:tracePt t="83474" x="1647825" y="2233613"/>
          <p14:tracePt t="83491" x="1614488" y="2247900"/>
          <p14:tracePt t="83508" x="1571625" y="2286000"/>
          <p14:tracePt t="83525" x="1524000" y="2314575"/>
          <p14:tracePt t="83541" x="1500188" y="2338388"/>
          <p14:tracePt t="83558" x="1462088" y="2381250"/>
          <p14:tracePt t="83574" x="1443038" y="2405063"/>
          <p14:tracePt t="83591" x="1428750" y="2433638"/>
          <p14:tracePt t="83593" x="1428750" y="2438400"/>
          <p14:tracePt t="83608" x="1423988" y="2476500"/>
          <p14:tracePt t="83624" x="1423988" y="2500313"/>
          <p14:tracePt t="83627" x="1423988" y="2519363"/>
          <p14:tracePt t="83641" x="1433513" y="2538413"/>
          <p14:tracePt t="83659" x="1466850" y="2595563"/>
          <p14:tracePt t="83675" x="1495425" y="2614613"/>
          <p14:tracePt t="83692" x="1547813" y="2647950"/>
          <p14:tracePt t="83709" x="1657350" y="2671763"/>
          <p14:tracePt t="83725" x="1785938" y="2690813"/>
          <p14:tracePt t="83741" x="1976438" y="2700338"/>
          <p14:tracePt t="83758" x="2157413" y="2700338"/>
          <p14:tracePt t="83774" x="2314575" y="2676525"/>
          <p14:tracePt t="83791" x="2457450" y="2638425"/>
          <p14:tracePt t="83808" x="2500313" y="2633663"/>
          <p14:tracePt t="83825" x="2528888" y="2628900"/>
          <p14:tracePt t="83843" x="2552700" y="2586038"/>
          <p14:tracePt t="83858" x="2557463" y="2576513"/>
          <p14:tracePt t="83876" x="2566988" y="2557463"/>
          <p14:tracePt t="83892" x="2571750" y="2538413"/>
          <p14:tracePt t="83909" x="2571750" y="2509838"/>
          <p14:tracePt t="83925" x="2562225" y="2476500"/>
          <p14:tracePt t="83942" x="2547938" y="2443163"/>
          <p14:tracePt t="83958" x="2543175" y="2419350"/>
          <p14:tracePt t="83974" x="2524125" y="2395538"/>
          <p14:tracePt t="83991" x="2514600" y="2386013"/>
          <p14:tracePt t="84008" x="2505075" y="2366963"/>
          <p14:tracePt t="84025" x="2476500" y="2347913"/>
          <p14:tracePt t="84041" x="2452688" y="2338388"/>
          <p14:tracePt t="84058" x="2409825" y="2324100"/>
          <p14:tracePt t="84075" x="2366963" y="2300288"/>
          <p14:tracePt t="84091" x="2324100" y="2295525"/>
          <p14:tracePt t="84108" x="2243138" y="2276475"/>
          <p14:tracePt t="84125" x="2119313" y="2252663"/>
          <p14:tracePt t="84141" x="2047875" y="2238375"/>
          <p14:tracePt t="84158" x="1985963" y="2238375"/>
          <p14:tracePt t="84175" x="1943100" y="2228850"/>
          <p14:tracePt t="84191" x="1900238" y="2228850"/>
          <p14:tracePt t="84208" x="1847850" y="2228850"/>
          <p14:tracePt t="84225" x="1809750" y="2238375"/>
          <p14:tracePt t="84241" x="1781175" y="2238375"/>
          <p14:tracePt t="84258" x="1728788" y="2266950"/>
          <p14:tracePt t="84275" x="1719263" y="2276475"/>
          <p14:tracePt t="84291" x="1695450" y="2286000"/>
          <p14:tracePt t="84308" x="1671638" y="2290763"/>
          <p14:tracePt t="84325" x="1666875" y="2300288"/>
          <p14:tracePt t="84341" x="1647825" y="2319338"/>
          <p14:tracePt t="84358" x="1633538" y="2338388"/>
          <p14:tracePt t="84375" x="1628775" y="2347913"/>
          <p14:tracePt t="84377" x="1624013" y="2352675"/>
          <p14:tracePt t="84391" x="1624013" y="2362200"/>
          <p14:tracePt t="84408" x="1619250" y="2366963"/>
          <p14:tracePt t="84425" x="1619250" y="2376488"/>
          <p14:tracePt t="84441" x="1614488" y="2381250"/>
          <p14:tracePt t="84458" x="1614488" y="2390775"/>
          <p14:tracePt t="84602" x="1614488" y="2400300"/>
          <p14:tracePt t="84605" x="1624013" y="2419350"/>
          <p14:tracePt t="84614" x="1647825" y="2438400"/>
          <p14:tracePt t="84625" x="1681163" y="2452688"/>
          <p14:tracePt t="84641" x="1695450" y="2476500"/>
          <p14:tracePt t="84658" x="1733550" y="2500313"/>
          <p14:tracePt t="84675" x="1752600" y="2514600"/>
          <p14:tracePt t="84692" x="1776413" y="2519363"/>
          <p14:tracePt t="84708" x="1819275" y="2533650"/>
          <p14:tracePt t="84725" x="1866900" y="2547938"/>
          <p14:tracePt t="84742" x="1924050" y="2557463"/>
          <p14:tracePt t="84744" x="1943100" y="2557463"/>
          <p14:tracePt t="84758" x="1971675" y="2557463"/>
          <p14:tracePt t="84775" x="2033588" y="2557463"/>
          <p14:tracePt t="84792" x="2090738" y="2557463"/>
          <p14:tracePt t="84808" x="2176463" y="2552700"/>
          <p14:tracePt t="84825" x="2238375" y="2538413"/>
          <p14:tracePt t="84842" x="2252663" y="2528888"/>
          <p14:tracePt t="84845" x="2262188" y="2519363"/>
          <p14:tracePt t="84858" x="2276475" y="2509838"/>
          <p14:tracePt t="84875" x="2276475" y="2505075"/>
          <p14:tracePt t="84879" x="2281238" y="2500313"/>
          <p14:tracePt t="84892" x="2286000" y="2490788"/>
          <p14:tracePt t="84909" x="2305050" y="2466975"/>
          <p14:tracePt t="84925" x="2305050" y="2452688"/>
          <p14:tracePt t="85043" x="2309813" y="2452688"/>
          <p14:tracePt t="85221" x="0" y="0"/>
        </p14:tracePtLst>
        <p14:tracePtLst>
          <p14:tracePt t="88039" x="3286125" y="2457450"/>
          <p14:tracePt t="88192" x="3276600" y="2447925"/>
          <p14:tracePt t="88201" x="3224213" y="2414588"/>
          <p14:tracePt t="88211" x="3157538" y="2376488"/>
          <p14:tracePt t="88226" x="3005138" y="2295525"/>
          <p14:tracePt t="88243" x="2790825" y="2209800"/>
          <p14:tracePt t="88260" x="2633663" y="2171700"/>
          <p14:tracePt t="88276" x="2500313" y="2152650"/>
          <p14:tracePt t="88293" x="2386013" y="2143125"/>
          <p14:tracePt t="88310" x="2314575" y="2133600"/>
          <p14:tracePt t="88326" x="2266950" y="2133600"/>
          <p14:tracePt t="88343" x="2185988" y="2128838"/>
          <p14:tracePt t="88360" x="2105025" y="2133600"/>
          <p14:tracePt t="88376" x="1962150" y="2152650"/>
          <p14:tracePt t="88393" x="1876425" y="2166938"/>
          <p14:tracePt t="88410" x="1819275" y="2176463"/>
          <p14:tracePt t="88426" x="1752600" y="2190750"/>
          <p14:tracePt t="88443" x="1652588" y="2205038"/>
          <p14:tracePt t="88460" x="1581150" y="2219325"/>
          <p14:tracePt t="88476" x="1524000" y="2247900"/>
          <p14:tracePt t="88493" x="1443038" y="2286000"/>
          <p14:tracePt t="88510" x="1409700" y="2305050"/>
          <p14:tracePt t="88526" x="1376363" y="2319338"/>
          <p14:tracePt t="88543" x="1338263" y="2347913"/>
          <p14:tracePt t="88560" x="1314450" y="2381250"/>
          <p14:tracePt t="88576" x="1281113" y="2433638"/>
          <p14:tracePt t="88579" x="1276350" y="2447925"/>
          <p14:tracePt t="88593" x="1271588" y="2452688"/>
          <p14:tracePt t="88610" x="1271588" y="2462213"/>
          <p14:tracePt t="88626" x="1271588" y="2495550"/>
          <p14:tracePt t="88643" x="1285875" y="2519363"/>
          <p14:tracePt t="88660" x="1314450" y="2557463"/>
          <p14:tracePt t="88677" x="1333500" y="2566988"/>
          <p14:tracePt t="88694" x="1357313" y="2581275"/>
          <p14:tracePt t="88696" x="1362075" y="2581275"/>
          <p14:tracePt t="88710" x="1385888" y="2586038"/>
          <p14:tracePt t="88726" x="1495425" y="2595563"/>
          <p14:tracePt t="88743" x="1557338" y="2595563"/>
          <p14:tracePt t="88760" x="1752600" y="2576513"/>
          <p14:tracePt t="88762" x="1828800" y="2557463"/>
          <p14:tracePt t="88776" x="1990725" y="2509838"/>
          <p14:tracePt t="88793" x="2133600" y="2457450"/>
          <p14:tracePt t="88810" x="2219325" y="2433638"/>
          <p14:tracePt t="88826" x="2262188" y="2419350"/>
          <p14:tracePt t="88843" x="2266950" y="2414588"/>
          <p14:tracePt t="88860" x="2271713" y="2414588"/>
          <p14:tracePt t="88903" x="2271713" y="2409825"/>
          <p14:tracePt t="89000" x="2266950" y="2409825"/>
          <p14:tracePt t="89010" x="2262188" y="2409825"/>
          <p14:tracePt t="89159" x="0" y="0"/>
        </p14:tracePtLst>
        <p14:tracePtLst>
          <p14:tracePt t="96984" x="3448050" y="1362075"/>
          <p14:tracePt t="97083" x="3452813" y="1362075"/>
          <p14:tracePt t="97140" x="3448050" y="1347788"/>
          <p14:tracePt t="97150" x="3429000" y="1319213"/>
          <p14:tracePt t="97160" x="3381375" y="1281113"/>
          <p14:tracePt t="97164" x="3333750" y="1247775"/>
          <p14:tracePt t="97180" x="3209925" y="1185863"/>
          <p14:tracePt t="97197" x="3157538" y="1171575"/>
          <p14:tracePt t="97213" x="3071813" y="1133475"/>
          <p14:tracePt t="97216" x="3014663" y="1123950"/>
          <p14:tracePt t="97230" x="2886075" y="1114425"/>
          <p14:tracePt t="97247" x="2795588" y="1114425"/>
          <p14:tracePt t="97263" x="2681288" y="1114425"/>
          <p14:tracePt t="97280" x="2628900" y="1114425"/>
          <p14:tracePt t="97283" x="2528888" y="1123950"/>
          <p14:tracePt t="97284" x="2471738" y="1128713"/>
          <p14:tracePt t="97297" x="2419350" y="1138238"/>
          <p14:tracePt t="97314" x="2309813" y="1176338"/>
          <p14:tracePt t="97332" x="2185988" y="1223963"/>
          <p14:tracePt t="97347" x="2062163" y="1281113"/>
          <p14:tracePt t="97365" x="1847850" y="1347788"/>
          <p14:tracePt t="97380" x="1781175" y="1376363"/>
          <p14:tracePt t="97397" x="1647825" y="1428750"/>
          <p14:tracePt t="97413" x="1509713" y="1476375"/>
          <p14:tracePt t="97430" x="1295400" y="1552575"/>
          <p14:tracePt t="97447" x="1195388" y="1600200"/>
          <p14:tracePt t="97464" x="1109663" y="1652588"/>
          <p14:tracePt t="97480" x="1019175" y="1704975"/>
          <p14:tracePt t="97497" x="990600" y="1733550"/>
          <p14:tracePt t="97513" x="976313" y="1757363"/>
          <p14:tracePt t="97530" x="966788" y="1800225"/>
          <p14:tracePt t="97547" x="952500" y="1843088"/>
          <p14:tracePt t="97563" x="952500" y="1881188"/>
          <p14:tracePt t="97580" x="942975" y="1962150"/>
          <p14:tracePt t="97597" x="952500" y="2014538"/>
          <p14:tracePt t="97613" x="976313" y="2057400"/>
          <p14:tracePt t="97630" x="1009650" y="2085975"/>
          <p14:tracePt t="97647" x="1047750" y="2119313"/>
          <p14:tracePt t="97663" x="1138238" y="2157413"/>
          <p14:tracePt t="97665" x="1190625" y="2157413"/>
          <p14:tracePt t="97680" x="1243013" y="2157413"/>
          <p14:tracePt t="97697" x="1433513" y="2128838"/>
          <p14:tracePt t="97713" x="1571625" y="2081213"/>
          <p14:tracePt t="97730" x="1743075" y="2033588"/>
          <p14:tracePt t="97747" x="1828800" y="2019300"/>
          <p14:tracePt t="97763" x="1838325" y="2019300"/>
          <p14:tracePt t="97780" x="1857375" y="2005013"/>
          <p14:tracePt t="97797" x="1876425" y="2000250"/>
          <p14:tracePt t="97813" x="1900238" y="1990725"/>
          <p14:tracePt t="97830" x="1933575" y="1966913"/>
          <p14:tracePt t="97847" x="1966913" y="1952625"/>
          <p14:tracePt t="97864" x="1995488" y="1943100"/>
          <p14:tracePt t="97880" x="2019300" y="1928813"/>
          <p14:tracePt t="97897" x="2043113" y="1909763"/>
          <p14:tracePt t="97914" x="2057400" y="1895475"/>
          <p14:tracePt t="97931" x="2076450" y="1857375"/>
          <p14:tracePt t="97947" x="2076450" y="1833563"/>
          <p14:tracePt t="97963" x="2076450" y="1819275"/>
          <p14:tracePt t="97980" x="2047875" y="1785938"/>
          <p14:tracePt t="97997" x="1985963" y="1766888"/>
          <p14:tracePt t="98014" x="1900238" y="1733550"/>
          <p14:tracePt t="98030" x="1762125" y="1719263"/>
          <p14:tracePt t="98047" x="1657350" y="1714500"/>
          <p14:tracePt t="98064" x="1538288" y="1724025"/>
          <p14:tracePt t="98080" x="1390650" y="1776413"/>
          <p14:tracePt t="98097" x="1328738" y="1790700"/>
          <p14:tracePt t="98114" x="1281113" y="1809750"/>
          <p14:tracePt t="98130" x="1257300" y="1824038"/>
          <p14:tracePt t="98147" x="1247775" y="1833563"/>
          <p14:tracePt t="98164" x="1223963" y="1852613"/>
          <p14:tracePt t="98180" x="1223963" y="1857375"/>
          <p14:tracePt t="98197" x="1219200" y="1876425"/>
          <p14:tracePt t="98199" x="1219200" y="1881188"/>
          <p14:tracePt t="98213" x="1219200" y="1885950"/>
          <p14:tracePt t="98230" x="1219200" y="1895475"/>
          <p14:tracePt t="98247" x="1219200" y="1914525"/>
          <p14:tracePt t="98263" x="1247775" y="1938338"/>
          <p14:tracePt t="98264" x="1266825" y="1952625"/>
          <p14:tracePt t="98280" x="1319213" y="1985963"/>
          <p14:tracePt t="98297" x="1357313" y="2000250"/>
          <p14:tracePt t="98300" x="1400175" y="2009775"/>
          <p14:tracePt t="98315" x="1533525" y="2028825"/>
          <p14:tracePt t="98331" x="1709738" y="2038350"/>
          <p14:tracePt t="98347" x="1852613" y="2038350"/>
          <p14:tracePt t="98364" x="1981200" y="2033588"/>
          <p14:tracePt t="98380" x="2090738" y="1995488"/>
          <p14:tracePt t="98397" x="2147888" y="1981200"/>
          <p14:tracePt t="98414" x="2176463" y="1962150"/>
          <p14:tracePt t="98430" x="2190750" y="1947863"/>
          <p14:tracePt t="98432" x="2200275" y="1938338"/>
          <p14:tracePt t="98447" x="2209800" y="1928813"/>
          <p14:tracePt t="98464" x="2224088" y="1919288"/>
          <p14:tracePt t="98480" x="2247900" y="1900238"/>
          <p14:tracePt t="98497" x="2262188" y="1890713"/>
          <p14:tracePt t="98515" x="2266950" y="1876425"/>
          <p14:tracePt t="98589" x="2266950" y="1871663"/>
          <p14:tracePt t="98595" x="2233613" y="1852613"/>
          <p14:tracePt t="98606" x="2152650" y="1809750"/>
          <p14:tracePt t="98614" x="2071688" y="1781175"/>
          <p14:tracePt t="98630" x="1890713" y="1728788"/>
          <p14:tracePt t="98647" x="1624013" y="1695450"/>
          <p14:tracePt t="98664" x="1457325" y="1695450"/>
          <p14:tracePt t="98680" x="1338263" y="1709738"/>
          <p14:tracePt t="98697" x="1204913" y="1743075"/>
          <p14:tracePt t="98714" x="1133475" y="1776413"/>
          <p14:tracePt t="98730" x="1066800" y="1819275"/>
          <p14:tracePt t="98733" x="1009650" y="1876425"/>
          <p14:tracePt t="98747" x="947738" y="1947863"/>
          <p14:tracePt t="98764" x="909638" y="2000250"/>
          <p14:tracePt t="98780" x="895350" y="2019300"/>
          <p14:tracePt t="98797" x="881063" y="2057400"/>
          <p14:tracePt t="98814" x="881063" y="2066925"/>
          <p14:tracePt t="98830" x="881063" y="2076450"/>
          <p14:tracePt t="98869" x="885825" y="2076450"/>
          <p14:tracePt t="98879" x="909638" y="2076450"/>
          <p14:tracePt t="98891" x="971550" y="2076450"/>
          <p14:tracePt t="98897" x="1047750" y="2076450"/>
          <p14:tracePt t="98914" x="1247775" y="2076450"/>
          <p14:tracePt t="98930" x="1390650" y="2062163"/>
          <p14:tracePt t="98947" x="1524000" y="2043113"/>
          <p14:tracePt t="98964" x="1633538" y="2014538"/>
          <p14:tracePt t="98982" x="1657350" y="1995488"/>
          <p14:tracePt t="98997" x="1671638" y="1990725"/>
          <p14:tracePt t="99137" x="0" y="0"/>
        </p14:tracePtLst>
        <p14:tracePtLst>
          <p14:tracePt t="103778" x="2557463" y="2124075"/>
          <p14:tracePt t="103949" x="2586038" y="2124075"/>
          <p14:tracePt t="103959" x="2614613" y="2124075"/>
          <p14:tracePt t="103966" x="2633663" y="2124075"/>
          <p14:tracePt t="103983" x="2671763" y="2124075"/>
          <p14:tracePt t="103999" x="2686050" y="2124075"/>
          <p14:tracePt t="104016" x="2700338" y="2124075"/>
          <p14:tracePt t="104033" x="2724150" y="2128838"/>
          <p14:tracePt t="104049" x="2757488" y="2128838"/>
          <p14:tracePt t="104066" x="2800350" y="2128838"/>
          <p14:tracePt t="104082" x="2847975" y="2128838"/>
          <p14:tracePt t="104100" x="2862263" y="2128838"/>
          <p14:tracePt t="104116" x="2876550" y="2133600"/>
          <p14:tracePt t="104133" x="2886075" y="2133600"/>
          <p14:tracePt t="104149" x="2909888" y="2133600"/>
          <p14:tracePt t="104166" x="2947988" y="2133600"/>
          <p14:tracePt t="104183" x="3028950" y="2133600"/>
          <p14:tracePt t="104199" x="3043238" y="2133600"/>
          <p14:tracePt t="104216" x="3071813" y="2133600"/>
          <p14:tracePt t="104217" x="3086100" y="2133600"/>
          <p14:tracePt t="104233" x="3095625" y="2133600"/>
          <p14:tracePt t="104249" x="3100388" y="2133600"/>
          <p14:tracePt t="104252" x="3105150" y="2133600"/>
          <p14:tracePt t="104266" x="3148013" y="2133600"/>
          <p14:tracePt t="104283" x="3195638" y="2133600"/>
          <p14:tracePt t="104300" x="3238500" y="2143125"/>
          <p14:tracePt t="104316" x="3295650" y="2143125"/>
          <p14:tracePt t="104333" x="3338513" y="2143125"/>
          <p14:tracePt t="104349" x="3376613" y="2143125"/>
          <p14:tracePt t="104351" x="3405188" y="2143125"/>
          <p14:tracePt t="104366" x="3452813" y="2143125"/>
          <p14:tracePt t="104383" x="3519488" y="2143125"/>
          <p14:tracePt t="104399" x="3686175" y="2143125"/>
          <p14:tracePt t="104416" x="3852863" y="2138363"/>
          <p14:tracePt t="104433" x="3905250" y="2138363"/>
          <p14:tracePt t="104449" x="3976688" y="2128838"/>
          <p14:tracePt t="104466" x="4095750" y="2128838"/>
          <p14:tracePt t="104483" x="4138613" y="2128838"/>
          <p14:tracePt t="104499" x="4171950" y="2128838"/>
          <p14:tracePt t="104516" x="4200525" y="2128838"/>
          <p14:tracePt t="104533" x="4233863" y="2128838"/>
          <p14:tracePt t="104549" x="4310063" y="2128838"/>
          <p14:tracePt t="104566" x="4367213" y="2128838"/>
          <p14:tracePt t="104583" x="4410075" y="2128838"/>
          <p14:tracePt t="104599" x="4448175" y="2128838"/>
          <p14:tracePt t="104616" x="4481513" y="2128838"/>
          <p14:tracePt t="104619" x="4510088" y="2128838"/>
          <p14:tracePt t="104633" x="4529138" y="2128838"/>
          <p14:tracePt t="104650" x="4610100" y="2133600"/>
          <p14:tracePt t="104666" x="4662488" y="2133600"/>
          <p14:tracePt t="104683" x="4729163" y="2133600"/>
          <p14:tracePt t="104685" x="4748213" y="2133600"/>
          <p14:tracePt t="104700" x="4776788" y="2133600"/>
          <p14:tracePt t="104717" x="4814888" y="2133600"/>
          <p14:tracePt t="104733" x="4848225" y="2133600"/>
          <p14:tracePt t="104749" x="4891088" y="2133600"/>
          <p14:tracePt t="104766" x="4895850" y="2133600"/>
          <p14:tracePt t="104911" x="4900613" y="2133600"/>
          <p14:tracePt t="106031" x="0" y="0"/>
        </p14:tracePtLst>
        <p14:tracePtLst>
          <p14:tracePt t="110578" x="5395913" y="2157413"/>
          <p14:tracePt t="110826" x="5481638" y="2157413"/>
          <p14:tracePt t="110832" x="5510213" y="2157413"/>
          <p14:tracePt t="110842" x="5538788" y="2157413"/>
          <p14:tracePt t="110852" x="5576888" y="2157413"/>
          <p14:tracePt t="110869" x="5610225" y="2157413"/>
          <p14:tracePt t="110886" x="5643563" y="2157413"/>
          <p14:tracePt t="110888" x="5657850" y="2157413"/>
          <p14:tracePt t="110903" x="5686425" y="2157413"/>
          <p14:tracePt t="110919" x="5724525" y="2157413"/>
          <p14:tracePt t="110921" x="5748338" y="2166938"/>
          <p14:tracePt t="110936" x="5767388" y="2166938"/>
          <p14:tracePt t="110952" x="5819775" y="2166938"/>
          <p14:tracePt t="110969" x="5853113" y="2166938"/>
          <p14:tracePt t="110986" x="5891213" y="2166938"/>
          <p14:tracePt t="111002" x="5995988" y="2166938"/>
          <p14:tracePt t="111019" x="6072188" y="2166938"/>
          <p14:tracePt t="111036" x="6153150" y="2166938"/>
          <p14:tracePt t="111052" x="6238875" y="2166938"/>
          <p14:tracePt t="111069" x="6305550" y="2166938"/>
          <p14:tracePt t="111086" x="6362700" y="2166938"/>
          <p14:tracePt t="111089" x="6386513" y="2166938"/>
          <p14:tracePt t="111102" x="6415088" y="2166938"/>
          <p14:tracePt t="111119" x="6448425" y="2162175"/>
          <p14:tracePt t="111122" x="6457950" y="2157413"/>
          <p14:tracePt t="111136" x="6472238" y="2152650"/>
          <p14:tracePt t="111152" x="6534150" y="2119313"/>
          <p14:tracePt t="111155" x="6557963" y="2105025"/>
          <p14:tracePt t="111169" x="6577013" y="2090738"/>
          <p14:tracePt t="111186" x="6610350" y="2066925"/>
          <p14:tracePt t="111188" x="6653213" y="2028825"/>
          <p14:tracePt t="111202" x="6667500" y="2019300"/>
          <p14:tracePt t="111219" x="6696075" y="1981200"/>
          <p14:tracePt t="111221" x="6700838" y="1971675"/>
          <p14:tracePt t="111236" x="6715125" y="1928813"/>
          <p14:tracePt t="111252" x="6715125" y="1885950"/>
          <p14:tracePt t="111269" x="6715125" y="1847850"/>
          <p14:tracePt t="111286" x="6700838" y="1809750"/>
          <p14:tracePt t="111303" x="6672263" y="1785938"/>
          <p14:tracePt t="111319" x="6638925" y="1771650"/>
          <p14:tracePt t="111336" x="6586538" y="1757363"/>
          <p14:tracePt t="111352" x="6505575" y="1733550"/>
          <p14:tracePt t="111369" x="6434138" y="1724025"/>
          <p14:tracePt t="111386" x="6334125" y="1714500"/>
          <p14:tracePt t="111388" x="6243638" y="1714500"/>
          <p14:tracePt t="111402" x="6181725" y="1714500"/>
          <p14:tracePt t="111419" x="6038850" y="1714500"/>
          <p14:tracePt t="111421" x="5976938" y="1714500"/>
          <p14:tracePt t="111436" x="5910263" y="1719263"/>
          <p14:tracePt t="111452" x="5762625" y="1738313"/>
          <p14:tracePt t="111469" x="5719763" y="1752600"/>
          <p14:tracePt t="111486" x="5695950" y="1757363"/>
          <p14:tracePt t="111503" x="5614988" y="1771650"/>
          <p14:tracePt t="111519" x="5581650" y="1790700"/>
          <p14:tracePt t="111536" x="5562600" y="1804988"/>
          <p14:tracePt t="111553" x="5553075" y="1809750"/>
          <p14:tracePt t="111569" x="5548313" y="1819275"/>
          <p14:tracePt t="111586" x="5548313" y="1833563"/>
          <p14:tracePt t="111602" x="5543550" y="1847850"/>
          <p14:tracePt t="111619" x="5543550" y="1881188"/>
          <p14:tracePt t="111636" x="5543550" y="1914525"/>
          <p14:tracePt t="111653" x="5557838" y="1943100"/>
          <p14:tracePt t="111656" x="5562600" y="1943100"/>
          <p14:tracePt t="111669" x="5562600" y="1947863"/>
          <p14:tracePt t="111686" x="5576888" y="1952625"/>
          <p14:tracePt t="111703" x="5586413" y="1962150"/>
          <p14:tracePt t="111720" x="5605463" y="1981200"/>
          <p14:tracePt t="111722" x="5629275" y="1995488"/>
          <p14:tracePt t="111736" x="5648325" y="2005013"/>
          <p14:tracePt t="111752" x="5710238" y="2019300"/>
          <p14:tracePt t="111769" x="5791200" y="2024063"/>
          <p14:tracePt t="111786" x="5819775" y="2024063"/>
          <p14:tracePt t="111789" x="5848350" y="2033588"/>
          <p14:tracePt t="111803" x="5900738" y="2038350"/>
          <p14:tracePt t="111819" x="5967413" y="2047875"/>
          <p14:tracePt t="111836" x="6019800" y="2052638"/>
          <p14:tracePt t="111853" x="6076950" y="2062163"/>
          <p14:tracePt t="111870" x="6167438" y="2062163"/>
          <p14:tracePt t="111873" x="6219825" y="2071688"/>
          <p14:tracePt t="111886" x="6262688" y="2076450"/>
          <p14:tracePt t="111905" x="6338888" y="2076450"/>
          <p14:tracePt t="111920" x="6410325" y="2076450"/>
          <p14:tracePt t="111936" x="6438900" y="2076450"/>
          <p14:tracePt t="111940" x="6443663" y="2071688"/>
          <p14:tracePt t="112125" x="0" y="0"/>
        </p14:tracePtLst>
        <p14:tracePtLst>
          <p14:tracePt t="127856" x="5619750" y="2071688"/>
          <p14:tracePt t="127935" x="5624513" y="2071688"/>
          <p14:tracePt t="127946" x="5629275" y="2071688"/>
          <p14:tracePt t="127974" x="5634038" y="2071688"/>
          <p14:tracePt t="127982" x="5653088" y="2081213"/>
          <p14:tracePt t="127992" x="5681663" y="2085975"/>
          <p14:tracePt t="128009" x="5776913" y="2114550"/>
          <p14:tracePt t="128011" x="5834063" y="2128838"/>
          <p14:tracePt t="128026" x="5895975" y="2138363"/>
          <p14:tracePt t="128042" x="6048375" y="2176463"/>
          <p14:tracePt t="128059" x="6100763" y="2176463"/>
          <p14:tracePt t="128076" x="6191250" y="2176463"/>
          <p14:tracePt t="128078" x="6243638" y="2176463"/>
          <p14:tracePt t="128092" x="6372225" y="2185988"/>
          <p14:tracePt t="128109" x="6477000" y="2185988"/>
          <p14:tracePt t="128126" x="6557963" y="2171700"/>
          <p14:tracePt t="128142" x="6653213" y="2138363"/>
          <p14:tracePt t="128159" x="6696075" y="2109788"/>
          <p14:tracePt t="128176" x="6734175" y="2076450"/>
          <p14:tracePt t="128192" x="6748463" y="2062163"/>
          <p14:tracePt t="128209" x="6762750" y="2043113"/>
          <p14:tracePt t="128213" x="6772275" y="2033588"/>
          <p14:tracePt t="128226" x="6777038" y="2019300"/>
          <p14:tracePt t="128242" x="6786563" y="1971675"/>
          <p14:tracePt t="128259" x="6786563" y="1928813"/>
          <p14:tracePt t="128276" x="6777038" y="1895475"/>
          <p14:tracePt t="128280" x="6767513" y="1871663"/>
          <p14:tracePt t="128293" x="6753225" y="1862138"/>
          <p14:tracePt t="128310" x="6743700" y="1843088"/>
          <p14:tracePt t="128326" x="6710363" y="1814513"/>
          <p14:tracePt t="128343" x="6653213" y="1785938"/>
          <p14:tracePt t="128345" x="6610350" y="1766888"/>
          <p14:tracePt t="128360" x="6467475" y="1738313"/>
          <p14:tracePt t="128376" x="6324600" y="1719263"/>
          <p14:tracePt t="128393" x="6257925" y="1719263"/>
          <p14:tracePt t="128409" x="6015038" y="1709738"/>
          <p14:tracePt t="128426" x="5924550" y="1709738"/>
          <p14:tracePt t="128443" x="5867400" y="1714500"/>
          <p14:tracePt t="128459" x="5800725" y="1728788"/>
          <p14:tracePt t="128476" x="5748338" y="1743075"/>
          <p14:tracePt t="128492" x="5710238" y="1752600"/>
          <p14:tracePt t="128509" x="5648325" y="1771650"/>
          <p14:tracePt t="128526" x="5614988" y="1795463"/>
          <p14:tracePt t="128542" x="5581650" y="1814513"/>
          <p14:tracePt t="128559" x="5553075" y="1833563"/>
          <p14:tracePt t="128576" x="5543550" y="1852613"/>
          <p14:tracePt t="128577" x="5534025" y="1857375"/>
          <p14:tracePt t="128592" x="5529263" y="1866900"/>
          <p14:tracePt t="128609" x="5524500" y="1895475"/>
          <p14:tracePt t="128612" x="5524500" y="1905000"/>
          <p14:tracePt t="128626" x="5524500" y="1938338"/>
          <p14:tracePt t="128643" x="5524500" y="1962150"/>
          <p14:tracePt t="128659" x="5534025" y="2014538"/>
          <p14:tracePt t="128676" x="5548313" y="2038350"/>
          <p14:tracePt t="128693" x="5572125" y="2066925"/>
          <p14:tracePt t="128710" x="5591175" y="2081213"/>
          <p14:tracePt t="128712" x="5605463" y="2090738"/>
          <p14:tracePt t="128726" x="5619750" y="2095500"/>
          <p14:tracePt t="128743" x="5676900" y="2119313"/>
          <p14:tracePt t="128759" x="5824538" y="2147888"/>
          <p14:tracePt t="128776" x="5976938" y="2157413"/>
          <p14:tracePt t="128792" x="6191250" y="2157413"/>
          <p14:tracePt t="128809" x="6357938" y="2157413"/>
          <p14:tracePt t="128826" x="6510338" y="2166938"/>
          <p14:tracePt t="128843" x="6686550" y="2166938"/>
          <p14:tracePt t="128844" x="6753225" y="2176463"/>
          <p14:tracePt t="128859" x="6829425" y="2176463"/>
          <p14:tracePt t="128876" x="6972300" y="2176463"/>
          <p14:tracePt t="128893" x="7177088" y="2143125"/>
          <p14:tracePt t="128910" x="7310438" y="2105025"/>
          <p14:tracePt t="128911" x="7367588" y="2085975"/>
          <p14:tracePt t="128926" x="7439025" y="2071688"/>
          <p14:tracePt t="128943" x="7467600" y="2062163"/>
          <p14:tracePt t="128959" x="7486650" y="2057400"/>
          <p14:tracePt t="129293" x="0" y="0"/>
        </p14:tracePtLst>
        <p14:tracePtLst>
          <p14:tracePt t="135740" x="5476875" y="2176463"/>
          <p14:tracePt t="135746" x="5500688" y="2176463"/>
          <p14:tracePt t="135750" x="5519738" y="2185988"/>
          <p14:tracePt t="135762" x="5548313" y="2185988"/>
          <p14:tracePt t="135779" x="5614988" y="2185988"/>
          <p14:tracePt t="135796" x="5729288" y="2185988"/>
          <p14:tracePt t="135812" x="5919788" y="2185988"/>
          <p14:tracePt t="135829" x="6053138" y="2181225"/>
          <p14:tracePt t="135831" x="6115050" y="2171700"/>
          <p14:tracePt t="135846" x="6281738" y="2162175"/>
          <p14:tracePt t="135862" x="6348413" y="2152650"/>
          <p14:tracePt t="135879" x="6467475" y="2143125"/>
          <p14:tracePt t="135896" x="6548438" y="2124075"/>
          <p14:tracePt t="135897" x="6577013" y="2124075"/>
          <p14:tracePt t="135912" x="6581775" y="2124075"/>
          <p14:tracePt t="135929" x="6581775" y="2119313"/>
          <p14:tracePt t="135946" x="6581775" y="2114550"/>
          <p14:tracePt t="135962" x="6581775" y="2105025"/>
          <p14:tracePt t="135979" x="6577013" y="2085975"/>
          <p14:tracePt t="135982" x="6577013" y="2076450"/>
          <p14:tracePt t="135996" x="6567488" y="2062163"/>
          <p14:tracePt t="136012" x="6524625" y="1981200"/>
          <p14:tracePt t="136029" x="6496050" y="1943100"/>
          <p14:tracePt t="136046" x="6453188" y="1905000"/>
          <p14:tracePt t="136063" x="6386513" y="1866900"/>
          <p14:tracePt t="136079" x="6276975" y="1833563"/>
          <p14:tracePt t="136096" x="6157913" y="1814513"/>
          <p14:tracePt t="136099" x="6129338" y="1814513"/>
          <p14:tracePt t="136113" x="6100763" y="1814513"/>
          <p14:tracePt t="136129" x="6034088" y="1814513"/>
          <p14:tracePt t="136146" x="5986463" y="1814513"/>
          <p14:tracePt t="136162" x="5929313" y="1824038"/>
          <p14:tracePt t="136165" x="5886450" y="1828800"/>
          <p14:tracePt t="136179" x="5867400" y="1838325"/>
          <p14:tracePt t="136195" x="5772150" y="1866900"/>
          <p14:tracePt t="136197" x="5748338" y="1871663"/>
          <p14:tracePt t="136212" x="5719763" y="1890713"/>
          <p14:tracePt t="136229" x="5686425" y="1909763"/>
          <p14:tracePt t="136246" x="5653088" y="1928813"/>
          <p14:tracePt t="136262" x="5634038" y="1957388"/>
          <p14:tracePt t="136279" x="5629275" y="1976438"/>
          <p14:tracePt t="136296" x="5629275" y="1995488"/>
          <p14:tracePt t="136313" x="5629275" y="2009775"/>
          <p14:tracePt t="136329" x="5634038" y="2047875"/>
          <p14:tracePt t="136346" x="5672138" y="2100263"/>
          <p14:tracePt t="136362" x="5686425" y="2114550"/>
          <p14:tracePt t="136379" x="5762625" y="2171700"/>
          <p14:tracePt t="136396" x="5843588" y="2190750"/>
          <p14:tracePt t="136412" x="5948363" y="2200275"/>
          <p14:tracePt t="136429" x="6105525" y="2176463"/>
          <p14:tracePt t="136446" x="6219825" y="2128838"/>
          <p14:tracePt t="136462" x="6315075" y="2100263"/>
          <p14:tracePt t="136479" x="6410325" y="2066925"/>
          <p14:tracePt t="136496" x="6486525" y="2033588"/>
          <p14:tracePt t="136513" x="6572250" y="2000250"/>
          <p14:tracePt t="136529" x="6705600" y="1952625"/>
          <p14:tracePt t="136546" x="6719888" y="1947863"/>
          <p14:tracePt t="136563" x="6724650" y="1947863"/>
          <p14:tracePt t="136671" x="6724650" y="1938338"/>
          <p14:tracePt t="136711" x="0" y="0"/>
        </p14:tracePtLst>
        <p14:tracePtLst>
          <p14:tracePt t="140644" x="2857500" y="2462213"/>
          <p14:tracePt t="140801" x="2867025" y="2462213"/>
          <p14:tracePt t="140809" x="2895600" y="2462213"/>
          <p14:tracePt t="140814" x="2933700" y="2462213"/>
          <p14:tracePt t="140831" x="2962275" y="2462213"/>
          <p14:tracePt t="140848" x="3048000" y="2462213"/>
          <p14:tracePt t="140851" x="3086100" y="2462213"/>
          <p14:tracePt t="140865" x="3167063" y="2466975"/>
          <p14:tracePt t="140881" x="3224213" y="2466975"/>
          <p14:tracePt t="140898" x="3295650" y="2476500"/>
          <p14:tracePt t="140915" x="3352800" y="2476500"/>
          <p14:tracePt t="140931" x="3400425" y="2476500"/>
          <p14:tracePt t="140948" x="3490913" y="2476500"/>
          <p14:tracePt t="140951" x="3529013" y="2476500"/>
          <p14:tracePt t="140964" x="3581400" y="2486025"/>
          <p14:tracePt t="140981" x="3695700" y="2486025"/>
          <p14:tracePt t="140998" x="3886200" y="2495550"/>
          <p14:tracePt t="141014" x="4019550" y="2505075"/>
          <p14:tracePt t="141017" x="4081463" y="2514600"/>
          <p14:tracePt t="141031" x="4133850" y="2514600"/>
          <p14:tracePt t="141048" x="4252913" y="2524125"/>
          <p14:tracePt t="141065" x="4305300" y="2524125"/>
          <p14:tracePt t="141081" x="4424363" y="2519363"/>
          <p14:tracePt t="141098" x="4600575" y="2519363"/>
          <p14:tracePt t="141098" x="4667250" y="2519363"/>
          <p14:tracePt t="141114" x="4795838" y="2519363"/>
          <p14:tracePt t="141131" x="4948238" y="2519363"/>
          <p14:tracePt t="141147" x="5062538" y="2519363"/>
          <p14:tracePt t="141164" x="5219700" y="2528888"/>
          <p14:tracePt t="141181" x="5286375" y="2538413"/>
          <p14:tracePt t="141198" x="5348288" y="2547938"/>
          <p14:tracePt t="141214" x="5367338" y="2547938"/>
          <p14:tracePt t="141231" x="5391150" y="2547938"/>
          <p14:tracePt t="141248" x="5400675" y="2547938"/>
          <p14:tracePt t="141964" x="5414963" y="2552700"/>
          <p14:tracePt t="141974" x="5443538" y="2566988"/>
          <p14:tracePt t="141984" x="5486400" y="2586038"/>
          <p14:tracePt t="141998" x="5586413" y="2628900"/>
          <p14:tracePt t="142015" x="5695950" y="2676525"/>
          <p14:tracePt t="142032" x="5729288" y="2690813"/>
          <p14:tracePt t="142048" x="5767388" y="2709863"/>
          <p14:tracePt t="142065" x="5838825" y="2757488"/>
          <p14:tracePt t="142070" x="5872163" y="2786063"/>
          <p14:tracePt t="142081" x="5929313" y="2814638"/>
          <p14:tracePt t="142098" x="6005513" y="2852738"/>
          <p14:tracePt t="142115" x="6115050" y="2900363"/>
          <p14:tracePt t="142132" x="6200775" y="2943225"/>
          <p14:tracePt t="142134" x="6243638" y="2952750"/>
          <p14:tracePt t="142148" x="6286500" y="2967038"/>
          <p14:tracePt t="142165" x="6410325" y="3005138"/>
          <p14:tracePt t="142169" x="6477000" y="3014663"/>
          <p14:tracePt t="142181" x="6591300" y="3024188"/>
          <p14:tracePt t="142198" x="6672263" y="3024188"/>
          <p14:tracePt t="142215" x="6700838" y="3024188"/>
          <p14:tracePt t="142231" x="6738938" y="3014663"/>
          <p14:tracePt t="142234" x="6748463" y="3000375"/>
          <p14:tracePt t="142248" x="6767513" y="2981325"/>
          <p14:tracePt t="142265" x="6772275" y="2947988"/>
          <p14:tracePt t="142281" x="6772275" y="2900363"/>
          <p14:tracePt t="142298" x="6772275" y="2862263"/>
          <p14:tracePt t="142315" x="6757988" y="2800350"/>
          <p14:tracePt t="142332" x="6700838" y="2743200"/>
          <p14:tracePt t="142348" x="6610350" y="2681288"/>
          <p14:tracePt t="142365" x="6510338" y="2624138"/>
          <p14:tracePt t="142381" x="6448425" y="2600325"/>
          <p14:tracePt t="142398" x="6400800" y="2590800"/>
          <p14:tracePt t="142520" x="6415088" y="2605088"/>
          <p14:tracePt t="142530" x="6434138" y="2605088"/>
          <p14:tracePt t="142540" x="6453188" y="2609850"/>
          <p14:tracePt t="142548" x="6486525" y="2619375"/>
          <p14:tracePt t="142565" x="6677025" y="2609850"/>
          <p14:tracePt t="142582" x="6848475" y="2552700"/>
          <p14:tracePt t="142599" x="7024688" y="2457450"/>
          <p14:tracePt t="142602" x="7119938" y="2386013"/>
          <p14:tracePt t="142615" x="7153275" y="2347913"/>
          <p14:tracePt t="142632" x="7177088" y="2290763"/>
          <p14:tracePt t="142650" x="7181850" y="2247900"/>
          <p14:tracePt t="142653" x="7181850" y="2228850"/>
          <p14:tracePt t="142665" x="7158038" y="2190750"/>
          <p14:tracePt t="142682" x="7124700" y="2157413"/>
          <p14:tracePt t="142699" x="7100888" y="2143125"/>
          <p14:tracePt t="142715" x="7058025" y="2114550"/>
          <p14:tracePt t="142717" x="7048500" y="2114550"/>
          <p14:tracePt t="142732" x="7029450" y="2109788"/>
          <p14:tracePt t="142748" x="7019925" y="2109788"/>
          <p14:tracePt t="142778" x="7010400" y="2109788"/>
          <p14:tracePt t="142883" x="7010400" y="2128838"/>
          <p14:tracePt t="142894" x="7024688" y="2157413"/>
          <p14:tracePt t="142899" x="7029450" y="2162175"/>
          <p14:tracePt t="142915" x="7038975" y="2185988"/>
          <p14:tracePt t="142932" x="7043738" y="2200275"/>
          <p14:tracePt t="142948" x="7053263" y="2209800"/>
          <p14:tracePt t="142965" x="7058025" y="2214563"/>
          <p14:tracePt t="142982" x="7058025" y="2219325"/>
          <p14:tracePt t="142985" x="7058025" y="2228850"/>
          <p14:tracePt t="142999" x="7062788" y="2243138"/>
          <p14:tracePt t="143015" x="7067550" y="2276475"/>
          <p14:tracePt t="143032" x="7081838" y="2309813"/>
          <p14:tracePt t="143049" x="7096125" y="2338388"/>
          <p14:tracePt t="143065" x="7105650" y="2357438"/>
          <p14:tracePt t="143082" x="7153275" y="2400300"/>
          <p14:tracePt t="143099" x="7196138" y="2419350"/>
          <p14:tracePt t="143115" x="7253288" y="2452688"/>
          <p14:tracePt t="143132" x="7400925" y="2471738"/>
          <p14:tracePt t="143149" x="7691438" y="2462213"/>
          <p14:tracePt t="143165" x="7805738" y="2443163"/>
          <p14:tracePt t="143182" x="8015288" y="2400300"/>
          <p14:tracePt t="143198" x="8201025" y="2338388"/>
          <p14:tracePt t="143215" x="8243888" y="2319338"/>
          <p14:tracePt t="143333" x="8243888" y="2309813"/>
          <p14:tracePt t="143417" x="8220075" y="2309813"/>
          <p14:tracePt t="143423" x="8162925" y="2309813"/>
          <p14:tracePt t="143433" x="8058150" y="2309813"/>
          <p14:tracePt t="143448" x="7724775" y="2319338"/>
          <p14:tracePt t="143465" x="7000875" y="2319338"/>
          <p14:tracePt t="143482" x="6534150" y="2338388"/>
          <p14:tracePt t="143484" x="6038850" y="2357438"/>
          <p14:tracePt t="143498" x="5110163" y="2371725"/>
          <p14:tracePt t="143516" x="4043363" y="2409825"/>
          <p14:tracePt t="143532" x="3552825" y="2409825"/>
          <p14:tracePt t="143549" x="3248025" y="2405063"/>
          <p14:tracePt t="143565" x="2986088" y="2405063"/>
          <p14:tracePt t="143582" x="2833688" y="2405063"/>
          <p14:tracePt t="143584" x="2757488" y="2405063"/>
          <p14:tracePt t="143598" x="2690813" y="2405063"/>
          <p14:tracePt t="143615" x="2628900" y="2405063"/>
          <p14:tracePt t="143632" x="2624138" y="2405063"/>
          <p14:tracePt t="143649" x="2619375" y="2405063"/>
          <p14:tracePt t="143700" x="2614613" y="2405063"/>
          <p14:tracePt t="143729" x="2609850" y="2405063"/>
          <p14:tracePt t="143739" x="2600325" y="2405063"/>
          <p14:tracePt t="143752" x="2595563" y="2409825"/>
          <p14:tracePt t="143755" x="2595563" y="2414588"/>
          <p14:tracePt t="143765" x="2586038" y="2414588"/>
          <p14:tracePt t="143782" x="2581275" y="2424113"/>
          <p14:tracePt t="143815" x="2576513" y="2428875"/>
          <p14:tracePt t="143832" x="2566988" y="2438400"/>
          <p14:tracePt t="143849" x="2557463" y="2466975"/>
          <p14:tracePt t="143850" x="2543175" y="2481263"/>
          <p14:tracePt t="143865" x="2533650" y="2509838"/>
          <p14:tracePt t="143882" x="2495550" y="2595563"/>
          <p14:tracePt t="143899" x="2481263" y="2619375"/>
          <p14:tracePt t="143916" x="2452688" y="2662238"/>
          <p14:tracePt t="143918" x="2447925" y="2667000"/>
          <p14:tracePt t="143932" x="2443163" y="2676525"/>
          <p14:tracePt t="143949" x="2438400" y="2686050"/>
          <p14:tracePt t="144790" x="2443163" y="2686050"/>
          <p14:tracePt t="144800" x="2514600" y="2686050"/>
          <p14:tracePt t="144806" x="2628900" y="2700338"/>
          <p14:tracePt t="144816" x="2752725" y="2709863"/>
          <p14:tracePt t="144833" x="3186113" y="2738438"/>
          <p14:tracePt t="144849" x="3557588" y="2747963"/>
          <p14:tracePt t="144866" x="3981450" y="2762250"/>
          <p14:tracePt t="144883" x="4581525" y="2781300"/>
          <p14:tracePt t="144900" x="4862513" y="2781300"/>
          <p14:tracePt t="144904" x="5000625" y="2781300"/>
          <p14:tracePt t="144916" x="5129213" y="2781300"/>
          <p14:tracePt t="144933" x="5610225" y="2781300"/>
          <p14:tracePt t="144949" x="5734050" y="2781300"/>
          <p14:tracePt t="144966" x="6000750" y="2781300"/>
          <p14:tracePt t="144983" x="6338888" y="2762250"/>
          <p14:tracePt t="144999" x="6557963" y="2752725"/>
          <p14:tracePt t="145003" x="6643688" y="2743200"/>
          <p14:tracePt t="145016" x="6748463" y="2733675"/>
          <p14:tracePt t="145033" x="7077075" y="2690813"/>
          <p14:tracePt t="145049" x="7205663" y="2681288"/>
          <p14:tracePt t="145066" x="7234238" y="2671763"/>
          <p14:tracePt t="145067" x="7262813" y="2667000"/>
          <p14:tracePt t="145082" x="7281863" y="2667000"/>
          <p14:tracePt t="145429" x="7248525" y="2667000"/>
          <p14:tracePt t="145436" x="7186613" y="2667000"/>
          <p14:tracePt t="145446" x="7110413" y="2667000"/>
          <p14:tracePt t="145450" x="7010400" y="2667000"/>
          <p14:tracePt t="145466" x="6896100" y="2667000"/>
          <p14:tracePt t="145483" x="6443663" y="2667000"/>
          <p14:tracePt t="145500" x="5867400" y="2652713"/>
          <p14:tracePt t="145502" x="5576888" y="2662238"/>
          <p14:tracePt t="145516" x="4857750" y="2743200"/>
          <p14:tracePt t="145533" x="4557713" y="2776538"/>
          <p14:tracePt t="145550" x="4467225" y="2790825"/>
          <p14:tracePt t="145566" x="4252913" y="2800350"/>
          <p14:tracePt t="145583" x="4181475" y="2800350"/>
          <p14:tracePt t="145600" x="4081463" y="2800350"/>
          <p14:tracePt t="145616" x="3905250" y="2781300"/>
          <p14:tracePt t="145633" x="3771900" y="2762250"/>
          <p14:tracePt t="145649" x="3629025" y="2733675"/>
          <p14:tracePt t="145666" x="3467100" y="2709863"/>
          <p14:tracePt t="145683" x="3429000" y="2709863"/>
          <p14:tracePt t="145700" x="3371850" y="2700338"/>
          <p14:tracePt t="145716" x="3267075" y="2686050"/>
          <p14:tracePt t="145733" x="3167063" y="2676525"/>
          <p14:tracePt t="145750" x="3128963" y="2671763"/>
          <p14:tracePt t="145766" x="3105150" y="2671763"/>
          <p14:tracePt t="145769" x="3100388" y="2671763"/>
          <p14:tracePt t="145783" x="3090863" y="2671763"/>
          <p14:tracePt t="145800" x="3071813" y="2671763"/>
          <p14:tracePt t="145816" x="3019425" y="2657475"/>
          <p14:tracePt t="145833" x="2976563" y="2643188"/>
          <p14:tracePt t="145851" x="2933700" y="2628900"/>
          <p14:tracePt t="145867" x="2886075" y="2624138"/>
          <p14:tracePt t="145884" x="2843213" y="2614613"/>
          <p14:tracePt t="145900" x="2771775" y="2595563"/>
          <p14:tracePt t="145917" x="2700338" y="2566988"/>
          <p14:tracePt t="145933" x="2638425" y="2538413"/>
          <p14:tracePt t="145950" x="2576513" y="2524125"/>
          <p14:tracePt t="145952" x="2566988" y="2514600"/>
          <p14:tracePt t="145966" x="2543175" y="2509838"/>
          <p14:tracePt t="145983" x="2519363" y="2500313"/>
          <p14:tracePt t="146000" x="2466975" y="2486025"/>
          <p14:tracePt t="146016" x="2400300" y="2471738"/>
          <p14:tracePt t="146033" x="2381250" y="2466975"/>
          <p14:tracePt t="146050" x="2376488" y="2466975"/>
          <p14:tracePt t="146413" x="2400300" y="2466975"/>
          <p14:tracePt t="146422" x="2438400" y="2471738"/>
          <p14:tracePt t="146428" x="2490788" y="2471738"/>
          <p14:tracePt t="146438" x="2605088" y="2481263"/>
          <p14:tracePt t="146450" x="2695575" y="2490788"/>
          <p14:tracePt t="146452" x="2786063" y="2500313"/>
          <p14:tracePt t="146467" x="3000375" y="2519363"/>
          <p14:tracePt t="146483" x="3105150" y="2533650"/>
          <p14:tracePt t="146488" x="3295650" y="2533650"/>
          <p14:tracePt t="146500" x="3409950" y="2533650"/>
          <p14:tracePt t="146517" x="3752850" y="2543175"/>
          <p14:tracePt t="146534" x="4081463" y="2552700"/>
          <p14:tracePt t="146550" x="4329113" y="2552700"/>
          <p14:tracePt t="146567" x="4610100" y="2552700"/>
          <p14:tracePt t="146583" x="4948238" y="2566988"/>
          <p14:tracePt t="146600" x="5400675" y="2595563"/>
          <p14:tracePt t="146617" x="5872163" y="2595563"/>
          <p14:tracePt t="146633" x="6491288" y="2595563"/>
          <p14:tracePt t="146650" x="6934200" y="2595563"/>
          <p14:tracePt t="146667" x="7324725" y="2595563"/>
          <p14:tracePt t="146683" x="7772400" y="2595563"/>
          <p14:tracePt t="146685" x="7877175" y="2595563"/>
          <p14:tracePt t="146700" x="7977188" y="2595563"/>
          <p14:tracePt t="146717" x="8105775" y="2590800"/>
          <p14:tracePt t="146733" x="8196263" y="2590800"/>
          <p14:tracePt t="146750" x="8272463" y="2590800"/>
          <p14:tracePt t="146752" x="8324850" y="2590800"/>
          <p14:tracePt t="146767" x="8467725" y="2590800"/>
          <p14:tracePt t="146783" x="8658225" y="2605088"/>
          <p14:tracePt t="146800" x="8710613" y="2605088"/>
          <p14:tracePt t="146817" x="8810625" y="2605088"/>
          <p14:tracePt t="146833" x="8815388" y="2609850"/>
          <p14:tracePt t="147010" x="8805863" y="2609850"/>
          <p14:tracePt t="147014" x="8777288" y="2609850"/>
          <p14:tracePt t="147024" x="8715375" y="2609850"/>
          <p14:tracePt t="147033" x="8639175" y="2609850"/>
          <p14:tracePt t="147050" x="8424863" y="2609850"/>
          <p14:tracePt t="147067" x="8020050" y="2609850"/>
          <p14:tracePt t="147083" x="7715250" y="2633663"/>
          <p14:tracePt t="147100" x="7453313" y="2643188"/>
          <p14:tracePt t="147117" x="7072313" y="2667000"/>
          <p14:tracePt t="147119" x="6934200" y="2676525"/>
          <p14:tracePt t="147133" x="6743700" y="2676525"/>
          <p14:tracePt t="147150" x="6029325" y="2705100"/>
          <p14:tracePt t="147167" x="5434013" y="2724150"/>
          <p14:tracePt t="147183" x="4752975" y="2757488"/>
          <p14:tracePt t="147186" x="4414838" y="2757488"/>
          <p14:tracePt t="147200" x="3871913" y="2757488"/>
          <p14:tracePt t="147217" x="3300413" y="2757488"/>
          <p14:tracePt t="147233" x="3005138" y="2757488"/>
          <p14:tracePt t="147250" x="2867025" y="2752725"/>
          <p14:tracePt t="147251" x="2709863" y="2752725"/>
          <p14:tracePt t="147267" x="2190750" y="2752725"/>
          <p14:tracePt t="147284" x="1928813" y="2752725"/>
          <p14:tracePt t="147300" x="1700213" y="2752725"/>
          <p14:tracePt t="147317" x="1471613" y="2752725"/>
          <p14:tracePt t="147333" x="1333500" y="2757488"/>
          <p14:tracePt t="147350" x="1238250" y="2762250"/>
          <p14:tracePt t="147367" x="1171575" y="2771775"/>
          <p14:tracePt t="147383" x="1157288" y="2771775"/>
          <p14:tracePt t="147386" x="1147763" y="2771775"/>
          <p14:tracePt t="147401" x="1138238" y="2776538"/>
          <p14:tracePt t="147417" x="1109663" y="2781300"/>
          <p14:tracePt t="147434" x="1085850" y="2781300"/>
          <p14:tracePt t="147435" x="1076325" y="2786063"/>
          <p14:tracePt t="147450" x="1057275" y="2786063"/>
          <p14:tracePt t="147467" x="1052513" y="2786063"/>
          <p14:tracePt t="147587" x="1062038" y="2786063"/>
          <p14:tracePt t="147593" x="1109663" y="2786063"/>
          <p14:tracePt t="147603" x="1200150" y="2795588"/>
          <p14:tracePt t="147617" x="1485900" y="2819400"/>
          <p14:tracePt t="147634" x="2124075" y="2867025"/>
          <p14:tracePt t="147650" x="2500313" y="2895600"/>
          <p14:tracePt t="147667" x="2728913" y="2895600"/>
          <p14:tracePt t="147684" x="2857500" y="2895600"/>
          <p14:tracePt t="147701" x="2867025" y="2895600"/>
          <p14:tracePt t="147765" x="2871788" y="2895600"/>
          <p14:tracePt t="147791" x="2881313" y="2895600"/>
          <p14:tracePt t="148243" x="0" y="0"/>
        </p14:tracePtLst>
        <p14:tracePtLst>
          <p14:tracePt t="153905" x="1214438" y="2157413"/>
          <p14:tracePt t="153954" x="1223963" y="2157413"/>
          <p14:tracePt t="153958" x="1243013" y="2162175"/>
          <p14:tracePt t="153969" x="1271588" y="2162175"/>
          <p14:tracePt t="153986" x="1352550" y="2166938"/>
          <p14:tracePt t="154003" x="1457325" y="2176463"/>
          <p14:tracePt t="154020" x="1524000" y="2185988"/>
          <p14:tracePt t="154036" x="1604963" y="2185988"/>
          <p14:tracePt t="154040" x="1652588" y="2185988"/>
          <p14:tracePt t="154053" x="1795463" y="2185988"/>
          <p14:tracePt t="154070" x="1847850" y="2185988"/>
          <p14:tracePt t="154073" x="1885950" y="2185988"/>
          <p14:tracePt t="154086" x="1938338" y="2185988"/>
          <p14:tracePt t="154103" x="2005013" y="2185988"/>
          <p14:tracePt t="154106" x="2024063" y="2185988"/>
          <p14:tracePt t="154120" x="2047875" y="2185988"/>
          <p14:tracePt t="154136" x="2081213" y="2176463"/>
          <p14:tracePt t="154153" x="2095500" y="2176463"/>
          <p14:tracePt t="154170" x="2143125" y="2157413"/>
          <p14:tracePt t="154186" x="2176463" y="2143125"/>
          <p14:tracePt t="154203" x="2219325" y="2128838"/>
          <p14:tracePt t="154219" x="2243138" y="2114550"/>
          <p14:tracePt t="154236" x="2257425" y="2095500"/>
          <p14:tracePt t="154253" x="2266950" y="2090738"/>
          <p14:tracePt t="154270" x="2271713" y="2076450"/>
          <p14:tracePt t="154286" x="2281238" y="2043113"/>
          <p14:tracePt t="154303" x="2281238" y="2019300"/>
          <p14:tracePt t="154305" x="2276475" y="2005013"/>
          <p14:tracePt t="154320" x="2271713" y="1990725"/>
          <p14:tracePt t="154336" x="2252663" y="1966913"/>
          <p14:tracePt t="154353" x="2233613" y="1952625"/>
          <p14:tracePt t="154370" x="2219325" y="1943100"/>
          <p14:tracePt t="154372" x="2209800" y="1938338"/>
          <p14:tracePt t="154387" x="2166938" y="1909763"/>
          <p14:tracePt t="154403" x="2124075" y="1895475"/>
          <p14:tracePt t="154420" x="2105025" y="1885950"/>
          <p14:tracePt t="154436" x="2009775" y="1862138"/>
          <p14:tracePt t="154453" x="1943100" y="1857375"/>
          <p14:tracePt t="154470" x="1876425" y="1847850"/>
          <p14:tracePt t="154486" x="1766888" y="1833563"/>
          <p14:tracePt t="154503" x="1709738" y="1824038"/>
          <p14:tracePt t="154520" x="1662113" y="1824038"/>
          <p14:tracePt t="154536" x="1600200" y="1824038"/>
          <p14:tracePt t="154553" x="1533525" y="1828800"/>
          <p14:tracePt t="154570" x="1476375" y="1833563"/>
          <p14:tracePt t="154587" x="1433513" y="1843088"/>
          <p14:tracePt t="154603" x="1400175" y="1847850"/>
          <p14:tracePt t="154620" x="1376363" y="1857375"/>
          <p14:tracePt t="154636" x="1357313" y="1862138"/>
          <p14:tracePt t="154653" x="1343025" y="1871663"/>
          <p14:tracePt t="154670" x="1314450" y="1890713"/>
          <p14:tracePt t="154672" x="1309688" y="1895475"/>
          <p14:tracePt t="154686" x="1290638" y="1924050"/>
          <p14:tracePt t="154703" x="1285875" y="1943100"/>
          <p14:tracePt t="154721" x="1271588" y="1990725"/>
          <p14:tracePt t="154736" x="1266825" y="2000250"/>
          <p14:tracePt t="154753" x="1266825" y="2005013"/>
          <p14:tracePt t="154834" x="1266825" y="2009775"/>
          <p14:tracePt t="154837" x="1285875" y="2019300"/>
          <p14:tracePt t="154847" x="1323975" y="2033588"/>
          <p14:tracePt t="154857" x="1366838" y="2043113"/>
          <p14:tracePt t="154870" x="1409700" y="2057400"/>
          <p14:tracePt t="154887" x="1566863" y="2100263"/>
          <p14:tracePt t="154889" x="1633538" y="2109788"/>
          <p14:tracePt t="154904" x="1752600" y="2119313"/>
          <p14:tracePt t="154920" x="1852613" y="2119313"/>
          <p14:tracePt t="154937" x="1905000" y="2119313"/>
          <p14:tracePt t="154953" x="2124075" y="2114550"/>
          <p14:tracePt t="154970" x="2214563" y="2105025"/>
          <p14:tracePt t="154973" x="2276475" y="2105025"/>
          <p14:tracePt t="154987" x="2433638" y="2085975"/>
          <p14:tracePt t="155003" x="2528888" y="2066925"/>
          <p14:tracePt t="155020" x="2586038" y="2052638"/>
          <p14:tracePt t="155037" x="2628900" y="2043113"/>
          <p14:tracePt t="155053" x="2628900" y="2038350"/>
          <p14:tracePt t="155088" x="2628900" y="2028825"/>
          <p14:tracePt t="155092" x="2628900" y="2009775"/>
          <p14:tracePt t="155103" x="2628900" y="1985963"/>
          <p14:tracePt t="155120" x="2619375" y="1952625"/>
          <p14:tracePt t="155137" x="2581275" y="1900238"/>
          <p14:tracePt t="155154" x="2538413" y="1857375"/>
          <p14:tracePt t="155158" x="2514600" y="1833563"/>
          <p14:tracePt t="155170" x="2481263" y="1809750"/>
          <p14:tracePt t="155187" x="2414588" y="1776413"/>
          <p14:tracePt t="155204" x="2376488" y="1762125"/>
          <p14:tracePt t="155220" x="2343150" y="1762125"/>
          <p14:tracePt t="155222" x="2305050" y="1762125"/>
          <p14:tracePt t="155237" x="2224088" y="1762125"/>
          <p14:tracePt t="155254" x="2124075" y="1762125"/>
          <p14:tracePt t="155270" x="2043113" y="1762125"/>
          <p14:tracePt t="155287" x="1866900" y="1776413"/>
          <p14:tracePt t="155289" x="1790700" y="1776413"/>
          <p14:tracePt t="155304" x="1671638" y="1776413"/>
          <p14:tracePt t="155320" x="1581150" y="1785938"/>
          <p14:tracePt t="155337" x="1514475" y="1785938"/>
          <p14:tracePt t="155353" x="1457325" y="1795463"/>
          <p14:tracePt t="155370" x="1404938" y="1800225"/>
          <p14:tracePt t="155387" x="1371600" y="1804988"/>
          <p14:tracePt t="155390" x="1366838" y="1809750"/>
          <p14:tracePt t="155403" x="1362075" y="1809750"/>
          <p14:tracePt t="155420" x="1357313" y="1814513"/>
          <p14:tracePt t="155485" x="1357313" y="1824038"/>
          <p14:tracePt t="155512" x="1357313" y="1828800"/>
          <p14:tracePt t="155517" x="1357313" y="1847850"/>
          <p14:tracePt t="155527" x="1357313" y="1866900"/>
          <p14:tracePt t="155537" x="1357313" y="1876425"/>
          <p14:tracePt t="155553" x="1357313" y="1905000"/>
          <p14:tracePt t="155570" x="1371600" y="1928813"/>
          <p14:tracePt t="155587" x="1381125" y="1947863"/>
          <p14:tracePt t="155603" x="1395413" y="1966913"/>
          <p14:tracePt t="155620" x="1443038" y="1995488"/>
          <p14:tracePt t="155637" x="1514475" y="2009775"/>
          <p14:tracePt t="155654" x="1566863" y="2028825"/>
          <p14:tracePt t="155670" x="1733550" y="2047875"/>
          <p14:tracePt t="155687" x="1866900" y="2057400"/>
          <p14:tracePt t="155690" x="1928813" y="2066925"/>
          <p14:tracePt t="155704" x="1981200" y="2066925"/>
          <p14:tracePt t="155720" x="2238375" y="2076450"/>
          <p14:tracePt t="155737" x="2390775" y="2076450"/>
          <p14:tracePt t="155753" x="2590800" y="2076450"/>
          <p14:tracePt t="155770" x="2709863" y="2071688"/>
          <p14:tracePt t="155787" x="2771775" y="2062163"/>
          <p14:tracePt t="155804" x="2814638" y="2062163"/>
          <p14:tracePt t="155820" x="2843213" y="2062163"/>
          <p14:tracePt t="155837" x="2847975" y="2062163"/>
          <p14:tracePt t="155979" x="2857500" y="2062163"/>
          <p14:tracePt t="155989" x="2867025" y="2062163"/>
          <p14:tracePt t="155995" x="2895600" y="2062163"/>
          <p14:tracePt t="156005" x="2943225" y="2062163"/>
          <p14:tracePt t="156020" x="3148013" y="2062163"/>
          <p14:tracePt t="156037" x="3509963" y="2062163"/>
          <p14:tracePt t="156054" x="3724275" y="2076450"/>
          <p14:tracePt t="156056" x="3957638" y="2076450"/>
          <p14:tracePt t="156070" x="4371975" y="2076450"/>
          <p14:tracePt t="156087" x="4953000" y="2066925"/>
          <p14:tracePt t="156104" x="5214938" y="2066925"/>
          <p14:tracePt t="156120" x="5467350" y="2057400"/>
          <p14:tracePt t="156137" x="5791200" y="2057400"/>
          <p14:tracePt t="156154" x="6005513" y="2057400"/>
          <p14:tracePt t="156170" x="6210300" y="2057400"/>
          <p14:tracePt t="156187" x="6410325" y="2057400"/>
          <p14:tracePt t="156190" x="6477000" y="2057400"/>
          <p14:tracePt t="156204" x="6538913" y="2057400"/>
          <p14:tracePt t="156220" x="6710363" y="2047875"/>
          <p14:tracePt t="156237" x="6762750" y="2047875"/>
          <p14:tracePt t="156254" x="6791325" y="2047875"/>
          <p14:tracePt t="156256" x="6805613" y="2047875"/>
          <p14:tracePt t="156271" x="6810375" y="2047875"/>
          <p14:tracePt t="156689" x="0" y="0"/>
        </p14:tracePtLst>
        <p14:tracePtLst>
          <p14:tracePt t="157880" x="2543175" y="2362200"/>
          <p14:tracePt t="157966" x="2562225" y="2362200"/>
          <p14:tracePt t="157971" x="2619375" y="2362200"/>
          <p14:tracePt t="157980" x="2695575" y="2362200"/>
          <p14:tracePt t="157990" x="2786063" y="2371725"/>
          <p14:tracePt t="158005" x="2990850" y="2381250"/>
          <p14:tracePt t="158022" x="3362325" y="2405063"/>
          <p14:tracePt t="158038" x="3690938" y="2414588"/>
          <p14:tracePt t="158055" x="4133850" y="2414588"/>
          <p14:tracePt t="158071" x="4605338" y="2414588"/>
          <p14:tracePt t="158088" x="5205413" y="2428875"/>
          <p14:tracePt t="158105" x="5800725" y="2428875"/>
          <p14:tracePt t="158122" x="6581775" y="2462213"/>
          <p14:tracePt t="158138" x="7005638" y="2476500"/>
          <p14:tracePt t="158155" x="7381875" y="2490788"/>
          <p14:tracePt t="158157" x="7519988" y="2490788"/>
          <p14:tracePt t="158171" x="7820025" y="2509838"/>
          <p14:tracePt t="158188" x="7896225" y="2509838"/>
          <p14:tracePt t="158191" x="7924800" y="2509838"/>
          <p14:tracePt t="158205" x="7953375" y="2509838"/>
          <p14:tracePt t="158221" x="7962900" y="2509838"/>
          <p14:tracePt t="158569" x="0" y="0"/>
        </p14:tracePtLst>
        <p14:tracePtLst>
          <p14:tracePt t="161946" x="7310438" y="2286000"/>
          <p14:tracePt t="162148" x="7300913" y="2286000"/>
          <p14:tracePt t="162158" x="7243763" y="2266950"/>
          <p14:tracePt t="162169" x="7153275" y="2257425"/>
          <p14:tracePt t="162173" x="7048500" y="2238375"/>
          <p14:tracePt t="162190" x="6781800" y="2214563"/>
          <p14:tracePt t="162207" x="6424613" y="2190750"/>
          <p14:tracePt t="162223" x="6196013" y="2190750"/>
          <p14:tracePt t="162240" x="6019800" y="2190750"/>
          <p14:tracePt t="162257" x="5867400" y="2190750"/>
          <p14:tracePt t="162273" x="5815013" y="2209800"/>
          <p14:tracePt t="162290" x="5795963" y="2219325"/>
          <p14:tracePt t="162306" x="5791200" y="2233613"/>
          <p14:tracePt t="162323" x="5781675" y="2276475"/>
          <p14:tracePt t="162340" x="5781675" y="2314575"/>
          <p14:tracePt t="162356" x="5781675" y="2338388"/>
          <p14:tracePt t="162358" x="5781675" y="2343150"/>
          <p14:tracePt t="162373" x="5786438" y="2381250"/>
          <p14:tracePt t="162390" x="5815013" y="2424113"/>
          <p14:tracePt t="162406" x="5857875" y="2466975"/>
          <p14:tracePt t="162423" x="5934075" y="2514600"/>
          <p14:tracePt t="162440" x="6076950" y="2552700"/>
          <p14:tracePt t="162457" x="6434138" y="2576513"/>
          <p14:tracePt t="162473" x="6810375" y="2557463"/>
          <p14:tracePt t="162490" x="7053263" y="2490788"/>
          <p14:tracePt t="162507" x="7300913" y="2419350"/>
          <p14:tracePt t="162523" x="7496175" y="2333625"/>
          <p14:tracePt t="162540" x="7524750" y="2319338"/>
          <p14:tracePt t="162557" x="7529513" y="2314575"/>
          <p14:tracePt t="162585" x="7529513" y="2309813"/>
          <p14:tracePt t="162593" x="7519988" y="2295525"/>
          <p14:tracePt t="162606" x="7505700" y="2281238"/>
          <p14:tracePt t="162623" x="7424738" y="2228850"/>
          <p14:tracePt t="162640" x="7348538" y="2209800"/>
          <p14:tracePt t="162656" x="7100888" y="2181225"/>
          <p14:tracePt t="162673" x="6824663" y="2157413"/>
          <p14:tracePt t="162690" x="6467475" y="2152650"/>
          <p14:tracePt t="162706" x="6338888" y="2181225"/>
          <p14:tracePt t="162723" x="6257925" y="2243138"/>
          <p14:tracePt t="162740" x="6162675" y="2333625"/>
          <p14:tracePt t="162756" x="6134100" y="2400300"/>
          <p14:tracePt t="162773" x="6134100" y="2476500"/>
          <p14:tracePt t="162790" x="6153150" y="2557463"/>
          <p14:tracePt t="162806" x="6229350" y="2676525"/>
          <p14:tracePt t="162823" x="6343650" y="2762250"/>
          <p14:tracePt t="162840" x="6553200" y="2800350"/>
          <p14:tracePt t="162856" x="6834188" y="2814638"/>
          <p14:tracePt t="162873" x="7443788" y="2767013"/>
          <p14:tracePt t="162890" x="7862888" y="2643188"/>
          <p14:tracePt t="162906" x="8072438" y="2533650"/>
          <p14:tracePt t="162923" x="8181975" y="2443163"/>
          <p14:tracePt t="162940" x="8181975" y="2376488"/>
          <p14:tracePt t="162956" x="8143875" y="2300288"/>
          <p14:tracePt t="162973" x="7981950" y="2152650"/>
          <p14:tracePt t="162990" x="7867650" y="2100263"/>
          <p14:tracePt t="163006" x="7734300" y="2052638"/>
          <p14:tracePt t="163023" x="7591425" y="2028825"/>
          <p14:tracePt t="163040" x="7358063" y="2019300"/>
          <p14:tracePt t="163056" x="7258050" y="2019300"/>
          <p14:tracePt t="163073" x="7172325" y="2038350"/>
          <p14:tracePt t="163090" x="7110413" y="2062163"/>
          <p14:tracePt t="163107" x="7072313" y="2081213"/>
          <p14:tracePt t="163123" x="7043738" y="2133600"/>
          <p14:tracePt t="163140" x="7019925" y="2195513"/>
          <p14:tracePt t="163156" x="7019925" y="2233613"/>
          <p14:tracePt t="163173" x="7019925" y="2290763"/>
          <p14:tracePt t="163175" x="7029450" y="2305050"/>
          <p14:tracePt t="163190" x="7043738" y="2324100"/>
          <p14:tracePt t="163207" x="7167563" y="2424113"/>
          <p14:tracePt t="163223" x="7215188" y="2447925"/>
          <p14:tracePt t="163240" x="7362825" y="2476500"/>
          <p14:tracePt t="163256" x="7415213" y="2476500"/>
          <p14:tracePt t="163273" x="7572375" y="2466975"/>
          <p14:tracePt t="163290" x="7605713" y="2457450"/>
          <p14:tracePt t="163665" x="0" y="0"/>
        </p14:tracePtLst>
        <p14:tracePtLst>
          <p14:tracePt t="168262" x="2309813" y="1909763"/>
          <p14:tracePt t="168304" x="2309813" y="1905000"/>
          <p14:tracePt t="168314" x="2305050" y="1905000"/>
          <p14:tracePt t="168324" x="2295525" y="1905000"/>
          <p14:tracePt t="168327" x="2286000" y="1905000"/>
          <p14:tracePt t="168342" x="2247900" y="1890713"/>
          <p14:tracePt t="168359" x="2209800" y="1890713"/>
          <p14:tracePt t="168375" x="2109788" y="1866900"/>
          <p14:tracePt t="168392" x="1990725" y="1838325"/>
          <p14:tracePt t="168394" x="1900238" y="1804988"/>
          <p14:tracePt t="168409" x="1790700" y="1790700"/>
          <p14:tracePt t="168425" x="1685925" y="1781175"/>
          <p14:tracePt t="168442" x="1633538" y="1771650"/>
          <p14:tracePt t="168459" x="1390650" y="1762125"/>
          <p14:tracePt t="168475" x="1276350" y="1762125"/>
          <p14:tracePt t="168492" x="1157288" y="1771650"/>
          <p14:tracePt t="168509" x="1095375" y="1785938"/>
          <p14:tracePt t="168525" x="1028700" y="1804988"/>
          <p14:tracePt t="168542" x="942975" y="1852613"/>
          <p14:tracePt t="168559" x="885825" y="1909763"/>
          <p14:tracePt t="168575" x="819150" y="1962150"/>
          <p14:tracePt t="168592" x="804863" y="1985963"/>
          <p14:tracePt t="168594" x="800100" y="1985963"/>
          <p14:tracePt t="168609" x="800100" y="1990725"/>
          <p14:tracePt t="168626" x="804863" y="2009775"/>
          <p14:tracePt t="168642" x="828675" y="2052638"/>
          <p14:tracePt t="168659" x="871538" y="2081213"/>
          <p14:tracePt t="168661" x="885825" y="2095500"/>
          <p14:tracePt t="168676" x="971550" y="2133600"/>
          <p14:tracePt t="168692" x="1019175" y="2152650"/>
          <p14:tracePt t="168709" x="1123950" y="2162175"/>
          <p14:tracePt t="168725" x="1357313" y="2181225"/>
          <p14:tracePt t="168742" x="1485900" y="2181225"/>
          <p14:tracePt t="168759" x="1628775" y="2176463"/>
          <p14:tracePt t="168775" x="1771650" y="2152650"/>
          <p14:tracePt t="168792" x="2057400" y="2071688"/>
          <p14:tracePt t="168809" x="2238375" y="2028825"/>
          <p14:tracePt t="168825" x="2433638" y="1990725"/>
          <p14:tracePt t="168842" x="2505075" y="1981200"/>
          <p14:tracePt t="168859" x="2543175" y="1966913"/>
          <p14:tracePt t="168861" x="2557463" y="1962150"/>
          <p14:tracePt t="169034" x="2557463" y="1957388"/>
          <p14:tracePt t="169205" x="0" y="0"/>
        </p14:tracePtLst>
        <p14:tracePtLst>
          <p14:tracePt t="170432" x="2452688" y="2219325"/>
          <p14:tracePt t="170445" x="2452688" y="2209800"/>
          <p14:tracePt t="170496" x="2447925" y="2209800"/>
          <p14:tracePt t="170537" x="2443163" y="2209800"/>
          <p14:tracePt t="170548" x="2438400" y="2209800"/>
          <p14:tracePt t="170551" x="2409825" y="2190750"/>
          <p14:tracePt t="170562" x="2371725" y="2181225"/>
          <p14:tracePt t="170576" x="2262188" y="2162175"/>
          <p14:tracePt t="170594" x="2171700" y="2162175"/>
          <p14:tracePt t="170610" x="2109788" y="2152650"/>
          <p14:tracePt t="170627" x="1866900" y="2143125"/>
          <p14:tracePt t="170643" x="1700213" y="2147888"/>
          <p14:tracePt t="170660" x="1543050" y="2157413"/>
          <p14:tracePt t="170676" x="1400175" y="2166938"/>
          <p14:tracePt t="170694" x="1295400" y="2195513"/>
          <p14:tracePt t="170710" x="1243013" y="2219325"/>
          <p14:tracePt t="170726" x="1204913" y="2238375"/>
          <p14:tracePt t="170743" x="1195388" y="2243138"/>
          <p14:tracePt t="170760" x="1195388" y="2247900"/>
          <p14:tracePt t="170776" x="1176338" y="2266950"/>
          <p14:tracePt t="170793" x="1162050" y="2328863"/>
          <p14:tracePt t="170795" x="1157288" y="2357438"/>
          <p14:tracePt t="170810" x="1157288" y="2424113"/>
          <p14:tracePt t="170827" x="1157288" y="2486025"/>
          <p14:tracePt t="170843" x="1162050" y="2500313"/>
          <p14:tracePt t="170860" x="1190625" y="2543175"/>
          <p14:tracePt t="170876" x="1228725" y="2581275"/>
          <p14:tracePt t="170893" x="1271588" y="2609850"/>
          <p14:tracePt t="170897" x="1300163" y="2633663"/>
          <p14:tracePt t="170910" x="1333500" y="2647950"/>
          <p14:tracePt t="170927" x="1385888" y="2671763"/>
          <p14:tracePt t="170943" x="1452563" y="2676525"/>
          <p14:tracePt t="170960" x="1619250" y="2676525"/>
          <p14:tracePt t="170964" x="1695450" y="2676525"/>
          <p14:tracePt t="170976" x="1781175" y="2676525"/>
          <p14:tracePt t="170993" x="2043113" y="2638425"/>
          <p14:tracePt t="171010" x="2085975" y="2624138"/>
          <p14:tracePt t="171026" x="2157413" y="2590800"/>
          <p14:tracePt t="171043" x="2214563" y="2543175"/>
          <p14:tracePt t="171060" x="2257425" y="2505075"/>
          <p14:tracePt t="171076" x="2262188" y="2495550"/>
          <p14:tracePt t="171093" x="2262188" y="2486025"/>
          <p14:tracePt t="171110" x="2266950" y="2486025"/>
          <p14:tracePt t="171127" x="2266950" y="2481263"/>
          <p14:tracePt t="171418"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Terminology:  AI, </a:t>
            </a:r>
            <a:r>
              <a:rPr lang="en-US" altLang="ko-KR" sz="3000" b="1" dirty="0" smtClean="0">
                <a:solidFill>
                  <a:srgbClr val="FF0000"/>
                </a:solidFill>
                <a:latin typeface="Calibri" panose="020F0502020204030204" pitchFamily="34" charset="0"/>
                <a:ea typeface="Dotum" pitchFamily="34" charset="-127"/>
                <a:cs typeface="Calibri" panose="020F0502020204030204" pitchFamily="34" charset="0"/>
              </a:rPr>
              <a:t>Machine Learning</a:t>
            </a:r>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 Deep Learning</a:t>
            </a:r>
          </a:p>
        </p:txBody>
      </p:sp>
      <p:sp>
        <p:nvSpPr>
          <p:cNvPr id="2" name="TextBox 1"/>
          <p:cNvSpPr txBox="1"/>
          <p:nvPr/>
        </p:nvSpPr>
        <p:spPr>
          <a:xfrm>
            <a:off x="282387" y="1143000"/>
            <a:ext cx="8525435" cy="4401205"/>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Machine Learning (ML):  “field of computer science that uses </a:t>
            </a:r>
            <a:r>
              <a:rPr lang="en-US" altLang="ko-KR" sz="2000" dirty="0" smtClean="0">
                <a:solidFill>
                  <a:srgbClr val="FF0000"/>
                </a:solidFill>
                <a:latin typeface="Calibri" panose="020F0502020204030204" pitchFamily="34" charset="0"/>
              </a:rPr>
              <a:t>statistical techniques </a:t>
            </a:r>
            <a:r>
              <a:rPr lang="en-US" altLang="ko-KR" sz="2000" dirty="0" smtClean="0">
                <a:latin typeface="Calibri" panose="020F0502020204030204" pitchFamily="34" charset="0"/>
              </a:rPr>
              <a:t>to give the computer systems the ability to “learn” with </a:t>
            </a:r>
            <a:r>
              <a:rPr lang="en-US" altLang="ko-KR" sz="2000" dirty="0" smtClean="0">
                <a:solidFill>
                  <a:srgbClr val="FF0000"/>
                </a:solidFill>
                <a:latin typeface="Calibri" panose="020F0502020204030204" pitchFamily="34" charset="0"/>
              </a:rPr>
              <a:t>data</a:t>
            </a:r>
            <a:r>
              <a:rPr lang="en-US" altLang="ko-KR" sz="2000" dirty="0" smtClean="0">
                <a:latin typeface="Calibri" panose="020F0502020204030204" pitchFamily="34" charset="0"/>
              </a:rPr>
              <a:t>, without being </a:t>
            </a:r>
            <a:r>
              <a:rPr lang="en-US" altLang="ko-KR" sz="2000" i="1" dirty="0" smtClean="0">
                <a:latin typeface="Calibri" panose="020F0502020204030204" pitchFamily="34" charset="0"/>
              </a:rPr>
              <a:t>explicitly programmed</a:t>
            </a:r>
            <a:r>
              <a:rPr lang="en-US" altLang="ko-KR" sz="2000" dirty="0" smtClean="0">
                <a:latin typeface="Calibri" panose="020F0502020204030204" pitchFamily="34" charset="0"/>
              </a:rPr>
              <a:t>.”</a:t>
            </a:r>
          </a:p>
          <a:p>
            <a:pPr marL="342900" indent="-342900">
              <a:buFontTx/>
              <a:buChar char="-"/>
            </a:pPr>
            <a:endParaRPr lang="en-US" altLang="ko-KR" sz="2000" dirty="0">
              <a:latin typeface="Calibri" panose="020F0502020204030204" pitchFamily="34" charset="0"/>
            </a:endParaRPr>
          </a:p>
          <a:p>
            <a:pPr marL="342900" indent="-342900">
              <a:buFontTx/>
              <a:buChar char="-"/>
            </a:pPr>
            <a:r>
              <a:rPr lang="en-US" altLang="ko-KR" sz="2000" dirty="0" smtClean="0">
                <a:latin typeface="Calibri" panose="020F0502020204030204" pitchFamily="34" charset="0"/>
              </a:rPr>
              <a:t>The easiest way to think about the relationship between AI and ML is this:  with ML, you can create an AI.  However, you can “in theory” create an AI without ML (in some other system).  </a:t>
            </a:r>
          </a:p>
          <a:p>
            <a:pPr marL="342900" indent="-342900">
              <a:buFontTx/>
              <a:buChar char="-"/>
            </a:pPr>
            <a:endParaRPr lang="en-US" altLang="ko-KR" sz="2000" dirty="0">
              <a:latin typeface="Calibri" panose="020F0502020204030204" pitchFamily="34" charset="0"/>
            </a:endParaRPr>
          </a:p>
          <a:p>
            <a:pPr marL="342900" indent="-342900">
              <a:buFontTx/>
              <a:buChar char="-"/>
            </a:pPr>
            <a:r>
              <a:rPr lang="en-US" altLang="ko-KR" sz="2000" dirty="0" smtClean="0">
                <a:latin typeface="Calibri" panose="020F0502020204030204" pitchFamily="34" charset="0"/>
              </a:rPr>
              <a:t>For example, if you explicitly program everything, you are not doing ML.</a:t>
            </a:r>
          </a:p>
          <a:p>
            <a:r>
              <a:rPr lang="en-US" altLang="ko-KR" sz="2000" dirty="0" smtClean="0">
                <a:latin typeface="Calibri" panose="020F0502020204030204" pitchFamily="34" charset="0"/>
              </a:rPr>
              <a:t> </a:t>
            </a:r>
          </a:p>
          <a:p>
            <a:pPr marL="342900" indent="-342900">
              <a:buFontTx/>
              <a:buChar char="-"/>
            </a:pPr>
            <a:r>
              <a:rPr lang="en-US" altLang="ko-KR" sz="2000" dirty="0" smtClean="0">
                <a:latin typeface="Calibri" panose="020F0502020204030204" pitchFamily="34" charset="0"/>
              </a:rPr>
              <a:t>There are different ways to achieve AI and ML seems to be one of the best ways to do so at the moment.  </a:t>
            </a:r>
          </a:p>
          <a:p>
            <a:pPr lvl="1"/>
            <a:endParaRPr lang="en-US" altLang="ko-KR" sz="2000" dirty="0" smtClean="0">
              <a:latin typeface="Calibri" panose="020F0502020204030204" pitchFamily="34" charset="0"/>
            </a:endParaRPr>
          </a:p>
          <a:p>
            <a:endParaRPr lang="en-US" altLang="ko-KR" sz="2000" dirty="0">
              <a:solidFill>
                <a:srgbClr val="FF0000"/>
              </a:solidFill>
              <a:latin typeface="Calibri" panose="020F0502020204030204" pitchFamily="34" charset="0"/>
            </a:endParaRPr>
          </a:p>
        </p:txBody>
      </p:sp>
      <p:sp>
        <p:nvSpPr>
          <p:cNvPr id="5"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7</a:t>
            </a:fld>
            <a:endParaRPr lang="en-US" altLang="ko-KR" dirty="0"/>
          </a:p>
        </p:txBody>
      </p:sp>
    </p:spTree>
    <p:extLst>
      <p:ext uri="{BB962C8B-B14F-4D97-AF65-F5344CB8AC3E}">
        <p14:creationId xmlns:p14="http://schemas.microsoft.com/office/powerpoint/2010/main" val="3490663593"/>
      </p:ext>
    </p:extLst>
  </p:cSld>
  <p:clrMapOvr>
    <a:masterClrMapping/>
  </p:clrMapOvr>
  <mc:AlternateContent xmlns:mc="http://schemas.openxmlformats.org/markup-compatibility/2006" xmlns:p14="http://schemas.microsoft.com/office/powerpoint/2010/main">
    <mc:Choice Requires="p14">
      <p:transition spd="slow" p14:dur="2000" advTm="126344"/>
    </mc:Choice>
    <mc:Fallback xmlns="">
      <p:transition spd="slow" advTm="126344"/>
    </mc:Fallback>
  </mc:AlternateContent>
  <p:timing>
    <p:tnLst>
      <p:par>
        <p:cTn id="1" dur="indefinite" restart="never" nodeType="tmRoot"/>
      </p:par>
    </p:tnLst>
  </p:timing>
  <p:extLst mod="1">
    <p:ext uri="{3A86A75C-4F4B-4683-9AE1-C65F6400EC91}">
      <p14:laserTraceLst xmlns:p14="http://schemas.microsoft.com/office/powerpoint/2010/main">
        <p14:tracePtLst>
          <p14:tracePt t="1497" x="5153025" y="538163"/>
          <p14:tracePt t="1527" x="5148263" y="538163"/>
          <p14:tracePt t="1531" x="5129213" y="533400"/>
          <p14:tracePt t="1543" x="5095875" y="514350"/>
          <p14:tracePt t="1553" x="5048250" y="514350"/>
          <p14:tracePt t="1564" x="4929188" y="485775"/>
          <p14:tracePt t="1580" x="4776788" y="476250"/>
          <p14:tracePt t="1597" x="4457700" y="466725"/>
          <p14:tracePt t="1614" x="4257675" y="466725"/>
          <p14:tracePt t="1630" x="4191000" y="466725"/>
          <p14:tracePt t="1647" x="4124325" y="457200"/>
          <p14:tracePt t="1649" x="4095750" y="457200"/>
          <p14:tracePt t="1664" x="4062413" y="457200"/>
          <p14:tracePt t="1680" x="4043363" y="457200"/>
          <p14:tracePt t="1697" x="4029075" y="457200"/>
          <p14:tracePt t="1714" x="3986213" y="457200"/>
          <p14:tracePt t="1730" x="3929063" y="457200"/>
          <p14:tracePt t="1747" x="3881438" y="466725"/>
          <p14:tracePt t="1764" x="3805238" y="466725"/>
          <p14:tracePt t="1781" x="3743325" y="471488"/>
          <p14:tracePt t="1784" x="3724275" y="471488"/>
          <p14:tracePt t="1798" x="3700463" y="481013"/>
          <p14:tracePt t="1814" x="3667125" y="490538"/>
          <p14:tracePt t="1831" x="3657600" y="490538"/>
          <p14:tracePt t="1847" x="3629025" y="509588"/>
          <p14:tracePt t="1864" x="3605213" y="523875"/>
          <p14:tracePt t="1881" x="3581400" y="547688"/>
          <p14:tracePt t="1897" x="3543300" y="576263"/>
          <p14:tracePt t="1914" x="3500438" y="604838"/>
          <p14:tracePt t="1932" x="3481388" y="633413"/>
          <p14:tracePt t="1947" x="3452813" y="652463"/>
          <p14:tracePt t="1964" x="3405188" y="714375"/>
          <p14:tracePt t="1981" x="3367088" y="766763"/>
          <p14:tracePt t="1998" x="3333750" y="842963"/>
          <p14:tracePt t="2001" x="3328988" y="885825"/>
          <p14:tracePt t="2014" x="3328988" y="904875"/>
          <p14:tracePt t="2031" x="3328988" y="947738"/>
          <p14:tracePt t="2047" x="3352800" y="995363"/>
          <p14:tracePt t="2050" x="3390900" y="1042988"/>
          <p14:tracePt t="2064" x="3405188" y="1066800"/>
          <p14:tracePt t="2065" x="3424238" y="1085850"/>
          <p14:tracePt t="2081" x="3448050" y="1109663"/>
          <p14:tracePt t="2097" x="3514725" y="1166813"/>
          <p14:tracePt t="2114" x="3562350" y="1190625"/>
          <p14:tracePt t="2131" x="3676650" y="1238250"/>
          <p14:tracePt t="2132" x="3729038" y="1247775"/>
          <p14:tracePt t="2147" x="3871913" y="1276350"/>
          <p14:tracePt t="2164" x="3962400" y="1285875"/>
          <p14:tracePt t="2181" x="4181475" y="1319213"/>
          <p14:tracePt t="2197" x="4652963" y="1362075"/>
          <p14:tracePt t="2214" x="4905375" y="1385888"/>
          <p14:tracePt t="2231" x="5248275" y="1385888"/>
          <p14:tracePt t="2248" x="5486400" y="1385888"/>
          <p14:tracePt t="2264" x="5719763" y="1366838"/>
          <p14:tracePt t="2281" x="6005513" y="1300163"/>
          <p14:tracePt t="2297" x="6124575" y="1262063"/>
          <p14:tracePt t="2314" x="6210300" y="1228725"/>
          <p14:tracePt t="2331" x="6338888" y="1171575"/>
          <p14:tracePt t="2347" x="6486525" y="1104900"/>
          <p14:tracePt t="2364" x="6705600" y="995363"/>
          <p14:tracePt t="2381" x="6786563" y="952500"/>
          <p14:tracePt t="2397" x="6805613" y="942975"/>
          <p14:tracePt t="2414" x="6805613" y="923925"/>
          <p14:tracePt t="2431" x="6805613" y="904875"/>
          <p14:tracePt t="2447" x="6796088" y="866775"/>
          <p14:tracePt t="2464" x="6772275" y="814388"/>
          <p14:tracePt t="2481" x="6696075" y="714375"/>
          <p14:tracePt t="2497" x="6605588" y="633413"/>
          <p14:tracePt t="2514" x="6491288" y="533400"/>
          <p14:tracePt t="2531" x="6248400" y="400050"/>
          <p14:tracePt t="2548" x="6053138" y="319088"/>
          <p14:tracePt t="2564" x="5891213" y="266700"/>
          <p14:tracePt t="2581" x="5757863" y="238125"/>
          <p14:tracePt t="2598" x="5567363" y="209550"/>
          <p14:tracePt t="2614" x="5410200" y="200025"/>
          <p14:tracePt t="2631" x="5257800" y="200025"/>
          <p14:tracePt t="2647" x="5095875" y="200025"/>
          <p14:tracePt t="2664" x="4852988" y="200025"/>
          <p14:tracePt t="2681" x="4676775" y="200025"/>
          <p14:tracePt t="2697" x="4457700" y="200025"/>
          <p14:tracePt t="2714" x="4429125" y="200025"/>
          <p14:tracePt t="2731" x="4386263" y="214313"/>
          <p14:tracePt t="2734" x="4376738" y="223838"/>
          <p14:tracePt t="2747" x="4333875" y="228600"/>
          <p14:tracePt t="2764" x="4300538" y="242888"/>
          <p14:tracePt t="2781" x="4276725" y="247650"/>
          <p14:tracePt t="2798" x="4238625" y="276225"/>
          <p14:tracePt t="2814" x="4205288" y="295275"/>
          <p14:tracePt t="2831" x="4171950" y="309563"/>
          <p14:tracePt t="2847" x="4167188" y="323850"/>
          <p14:tracePt t="2864" x="4157663" y="323850"/>
          <p14:tracePt t="3126" x="0" y="0"/>
        </p14:tracePtLst>
        <p14:tracePtLst>
          <p14:tracePt t="11063" x="7077075" y="1495425"/>
          <p14:tracePt t="11119" x="7086600" y="1495425"/>
          <p14:tracePt t="11191" x="7091363" y="1495425"/>
          <p14:tracePt t="11201" x="7096125" y="1495425"/>
          <p14:tracePt t="11206" x="7115175" y="1495425"/>
          <p14:tracePt t="11217" x="7134225" y="1495425"/>
          <p14:tracePt t="11234" x="7181850" y="1495425"/>
          <p14:tracePt t="11251" x="7248525" y="1495425"/>
          <p14:tracePt t="11267" x="7300913" y="1490663"/>
          <p14:tracePt t="11284" x="7358063" y="1490663"/>
          <p14:tracePt t="11301" x="7419975" y="1490663"/>
          <p14:tracePt t="11302" x="7443788" y="1490663"/>
          <p14:tracePt t="11317" x="7462838" y="1490663"/>
          <p14:tracePt t="11334" x="7505700" y="1490663"/>
          <p14:tracePt t="11351" x="7543800" y="1490663"/>
          <p14:tracePt t="11367" x="7591425" y="1490663"/>
          <p14:tracePt t="11384" x="7624763" y="1495425"/>
          <p14:tracePt t="11401" x="7658100" y="1504950"/>
          <p14:tracePt t="11418" x="7686675" y="1504950"/>
          <p14:tracePt t="11434" x="7767638" y="1504950"/>
          <p14:tracePt t="11451" x="7848600" y="1490663"/>
          <p14:tracePt t="11467" x="7958138" y="1476375"/>
          <p14:tracePt t="11484" x="8058150" y="1476375"/>
          <p14:tracePt t="11501" x="8120063" y="1476375"/>
          <p14:tracePt t="11517" x="8143875" y="1476375"/>
          <p14:tracePt t="11832" x="8124825" y="1476375"/>
          <p14:tracePt t="11837" x="8105775" y="1476375"/>
          <p14:tracePt t="11851" x="8067675" y="1466850"/>
          <p14:tracePt t="11868" x="7934325" y="1447800"/>
          <p14:tracePt t="11885" x="7743825" y="1447800"/>
          <p14:tracePt t="11901" x="7377113" y="1452563"/>
          <p14:tracePt t="11918" x="6810375" y="1495425"/>
          <p14:tracePt t="11935" x="6229350" y="1528763"/>
          <p14:tracePt t="11952" x="5300663" y="1528763"/>
          <p14:tracePt t="11968" x="4552950" y="1528763"/>
          <p14:tracePt t="11971" x="4157663" y="1543050"/>
          <p14:tracePt t="11985" x="3867150" y="1557338"/>
          <p14:tracePt t="12001" x="3571875" y="1590675"/>
          <p14:tracePt t="12004" x="3052763" y="1609725"/>
          <p14:tracePt t="12019" x="2833688" y="1638300"/>
          <p14:tracePt t="12034" x="2176463" y="1666875"/>
          <p14:tracePt t="12051" x="1962150" y="1685925"/>
          <p14:tracePt t="12068" x="1781175" y="1695450"/>
          <p14:tracePt t="12085" x="1604963" y="1704975"/>
          <p14:tracePt t="12101" x="1476375" y="1704975"/>
          <p14:tracePt t="12118" x="1347788" y="1714500"/>
          <p14:tracePt t="12135" x="1252538" y="1724025"/>
          <p14:tracePt t="12151" x="1209675" y="1724025"/>
          <p14:tracePt t="12168" x="1195388" y="1728788"/>
          <p14:tracePt t="12185" x="1190625" y="1728788"/>
          <p14:tracePt t="12202" x="1181100" y="1728788"/>
          <p14:tracePt t="12218" x="1176338" y="1728788"/>
          <p14:tracePt t="12235" x="1166813" y="1728788"/>
          <p14:tracePt t="12238" x="1157288" y="1728788"/>
          <p14:tracePt t="12251" x="1128713" y="1733550"/>
          <p14:tracePt t="12268" x="1090613" y="1733550"/>
          <p14:tracePt t="12285" x="1062038" y="1733550"/>
          <p14:tracePt t="12301" x="981075" y="1757363"/>
          <p14:tracePt t="12318" x="919163" y="1762125"/>
          <p14:tracePt t="12335" x="890588" y="1771650"/>
          <p14:tracePt t="12351" x="876300" y="1776413"/>
          <p14:tracePt t="12484" x="890588" y="1776413"/>
          <p14:tracePt t="12489" x="909638" y="1781175"/>
          <p14:tracePt t="12502" x="938213" y="1790700"/>
          <p14:tracePt t="12519" x="1019175" y="1790700"/>
          <p14:tracePt t="12535" x="1171575" y="1809750"/>
          <p14:tracePt t="12551" x="1290638" y="1809750"/>
          <p14:tracePt t="12554" x="1352550" y="1809750"/>
          <p14:tracePt t="12568" x="1457325" y="1809750"/>
          <p14:tracePt t="12585" x="1524000" y="1809750"/>
          <p14:tracePt t="12602" x="1552575" y="1809750"/>
          <p14:tracePt t="12604" x="1581150" y="1809750"/>
          <p14:tracePt t="12618" x="1628775" y="1809750"/>
          <p14:tracePt t="12635" x="1704975" y="1809750"/>
          <p14:tracePt t="12651" x="1733550" y="1809750"/>
          <p14:tracePt t="12668" x="1752600" y="1809750"/>
          <p14:tracePt t="12685" x="1757363" y="1809750"/>
          <p14:tracePt t="12727" x="1762125" y="1809750"/>
          <p14:tracePt t="12737" x="1771650" y="1809750"/>
          <p14:tracePt t="12753" x="1809750" y="1809750"/>
          <p14:tracePt t="12768" x="1866900" y="1809750"/>
          <p14:tracePt t="12785" x="1919288" y="1800225"/>
          <p14:tracePt t="12802" x="1924050" y="1800225"/>
          <p14:tracePt t="12879" x="1924050" y="1795463"/>
          <p14:tracePt t="12919" x="1924050" y="1790700"/>
          <p14:tracePt t="12925" x="1924050" y="1785938"/>
          <p14:tracePt t="12935" x="1914525" y="1766888"/>
          <p14:tracePt t="12951" x="1914525" y="1743075"/>
          <p14:tracePt t="12968" x="1914525" y="1709738"/>
          <p14:tracePt t="12985" x="1914525" y="1690688"/>
          <p14:tracePt t="13002" x="1914525" y="1657350"/>
          <p14:tracePt t="13019" x="1914525" y="1619250"/>
          <p14:tracePt t="13019" x="1914525" y="1614488"/>
          <p14:tracePt t="13035" x="1914525" y="1609725"/>
          <p14:tracePt t="13052" x="1914525" y="1600200"/>
          <p14:tracePt t="13107" x="1914525" y="1595438"/>
          <p14:tracePt t="13117" x="1909763" y="1590675"/>
          <p14:tracePt t="13173" x="1905000" y="1590675"/>
          <p14:tracePt t="13189" x="1900238" y="1590675"/>
          <p14:tracePt t="13193" x="1895475" y="1590675"/>
          <p14:tracePt t="13203" x="1890713" y="1585913"/>
          <p14:tracePt t="13218" x="1857375" y="1585913"/>
          <p14:tracePt t="13235" x="1771650" y="1576388"/>
          <p14:tracePt t="13252" x="1676400" y="1566863"/>
          <p14:tracePt t="13268" x="1576388" y="1566863"/>
          <p14:tracePt t="13285" x="1457325" y="1566863"/>
          <p14:tracePt t="13301" x="1381125" y="1566863"/>
          <p14:tracePt t="13318" x="1314450" y="1566863"/>
          <p14:tracePt t="13335" x="1233488" y="1566863"/>
          <p14:tracePt t="13352" x="1176338" y="1571625"/>
          <p14:tracePt t="13354" x="1157288" y="1571625"/>
          <p14:tracePt t="13368" x="1133475" y="1571625"/>
          <p14:tracePt t="13385" x="1119188" y="1571625"/>
          <p14:tracePt t="13402" x="1109663" y="1571625"/>
          <p14:tracePt t="13419" x="1095375" y="1571625"/>
          <p14:tracePt t="13420" x="1076325" y="1571625"/>
          <p14:tracePt t="13435" x="1028700" y="1571625"/>
          <p14:tracePt t="13452" x="1000125" y="1571625"/>
          <p14:tracePt t="13468" x="942975" y="1571625"/>
          <p14:tracePt t="13485" x="928688" y="1576388"/>
          <p14:tracePt t="13607" x="933450" y="1576388"/>
          <p14:tracePt t="13616" x="942975" y="1576388"/>
          <p14:tracePt t="13623" x="971550" y="1576388"/>
          <p14:tracePt t="13635" x="1000125" y="1576388"/>
          <p14:tracePt t="13652" x="1100138" y="1576388"/>
          <p14:tracePt t="13668" x="1314450" y="1571625"/>
          <p14:tracePt t="13685" x="1633538" y="1543050"/>
          <p14:tracePt t="13702" x="1838325" y="1519238"/>
          <p14:tracePt t="13719" x="1881188" y="1519238"/>
          <p14:tracePt t="13722" x="1905000" y="1519238"/>
          <p14:tracePt t="13736" x="1933575" y="1514475"/>
          <p14:tracePt t="13752" x="1943100" y="1514475"/>
          <p14:tracePt t="13768" x="1952625" y="1514475"/>
          <p14:tracePt t="13786" x="1966913" y="1514475"/>
          <p14:tracePt t="13802" x="1971675" y="1514475"/>
          <p14:tracePt t="14117" x="1971675" y="1528763"/>
          <p14:tracePt t="14121" x="2000250" y="2085975"/>
          <p14:tracePt t="14204" x="2005013" y="2085975"/>
          <p14:tracePt t="14500" x="2000250" y="2066925"/>
          <p14:tracePt t="14504" x="2000250" y="2043113"/>
          <p14:tracePt t="14519" x="2000250" y="2024063"/>
          <p14:tracePt t="14536" x="2000250" y="2005013"/>
          <p14:tracePt t="14553" x="1990725" y="1990725"/>
          <p14:tracePt t="14556" x="1990725" y="1976438"/>
          <p14:tracePt t="14569" x="1985963" y="1957388"/>
          <p14:tracePt t="14571" x="1985963" y="1938338"/>
          <p14:tracePt t="14586" x="1976438" y="1895475"/>
          <p14:tracePt t="14602" x="1976438" y="1890713"/>
          <p14:tracePt t="14645" x="1976438" y="1885950"/>
          <p14:tracePt t="14654" x="1976438" y="1881188"/>
          <p14:tracePt t="14661" x="1976438" y="1866900"/>
          <p14:tracePt t="14670" x="1976438" y="1862138"/>
          <p14:tracePt t="14686" x="1971675" y="1852613"/>
          <p14:tracePt t="14702" x="1971675" y="1847850"/>
          <p14:tracePt t="14719" x="1971675" y="1833563"/>
          <p14:tracePt t="14736" x="1966913" y="1819275"/>
          <p14:tracePt t="14752" x="1966913" y="1809750"/>
          <p14:tracePt t="14883" x="1962150" y="1809750"/>
          <p14:tracePt t="14900" x="1957388" y="1809750"/>
          <p14:tracePt t="14902" x="1952625" y="1809750"/>
          <p14:tracePt t="14943" x="1943100" y="1809750"/>
          <p14:tracePt t="14949" x="1938338" y="1809750"/>
          <p14:tracePt t="14959" x="1933575" y="1809750"/>
          <p14:tracePt t="14969" x="1909763" y="1814513"/>
          <p14:tracePt t="14986" x="1666875" y="1833563"/>
          <p14:tracePt t="15003" x="1400175" y="1857375"/>
          <p14:tracePt t="15019" x="1147763" y="1876425"/>
          <p14:tracePt t="15036" x="966788" y="1885950"/>
          <p14:tracePt t="15038" x="904875" y="1885950"/>
          <p14:tracePt t="15052" x="866775" y="1885950"/>
          <p14:tracePt t="15056" x="838200" y="1885950"/>
          <p14:tracePt t="15069" x="823913" y="1885950"/>
          <p14:tracePt t="15086" x="823913" y="1895475"/>
          <p14:tracePt t="15337" x="842963" y="1895475"/>
          <p14:tracePt t="15340" x="871538" y="1890713"/>
          <p14:tracePt t="15352" x="909638" y="1890713"/>
          <p14:tracePt t="15369" x="1066800" y="1881188"/>
          <p14:tracePt t="15386" x="1209675" y="1871663"/>
          <p14:tracePt t="15403" x="1362075" y="1862138"/>
          <p14:tracePt t="15406" x="1414463" y="1862138"/>
          <p14:tracePt t="15419" x="1490663" y="1862138"/>
          <p14:tracePt t="15436" x="1547813" y="1862138"/>
          <p14:tracePt t="15453" x="1585913" y="1862138"/>
          <p14:tracePt t="15469" x="1619250" y="1862138"/>
          <p14:tracePt t="15720" x="0" y="0"/>
        </p14:tracePtLst>
        <p14:tracePtLst>
          <p14:tracePt t="19846" x="8072438" y="1576388"/>
          <p14:tracePt t="19927" x="8058150" y="1576388"/>
          <p14:tracePt t="19937" x="8039100" y="1576388"/>
          <p14:tracePt t="19947" x="8010525" y="1576388"/>
          <p14:tracePt t="19955" x="7981950" y="1576388"/>
          <p14:tracePt t="19971" x="7900988" y="1566863"/>
          <p14:tracePt t="19988" x="7758113" y="1547813"/>
          <p14:tracePt t="19992" x="7681913" y="1547813"/>
          <p14:tracePt t="20005" x="7620000" y="1538288"/>
          <p14:tracePt t="20021" x="7515225" y="1538288"/>
          <p14:tracePt t="20038" x="7443788" y="1528763"/>
          <p14:tracePt t="20055" x="7405688" y="1528763"/>
          <p14:tracePt t="20056" x="7391400" y="1528763"/>
          <p14:tracePt t="20071" x="7377113" y="1528763"/>
          <p14:tracePt t="20088" x="7315200" y="1533525"/>
          <p14:tracePt t="20105" x="7305675" y="1533525"/>
          <p14:tracePt t="20121" x="7281863" y="1543050"/>
          <p14:tracePt t="20138" x="7277100" y="1562100"/>
          <p14:tracePt t="20154" x="7277100" y="1571625"/>
          <p14:tracePt t="20171" x="7262813" y="1609725"/>
          <p14:tracePt t="20188" x="7267575" y="1638300"/>
          <p14:tracePt t="20205" x="7300913" y="1681163"/>
          <p14:tracePt t="20221" x="7339013" y="1733550"/>
          <p14:tracePt t="20238" x="7377113" y="1781175"/>
          <p14:tracePt t="20255" x="7415213" y="1814513"/>
          <p14:tracePt t="20258" x="7434263" y="1828800"/>
          <p14:tracePt t="20271" x="7448550" y="1843088"/>
          <p14:tracePt t="20288" x="7510463" y="1871663"/>
          <p14:tracePt t="20304" x="7620000" y="1900238"/>
          <p14:tracePt t="20321" x="7677150" y="1914525"/>
          <p14:tracePt t="20323" x="7705725" y="1924050"/>
          <p14:tracePt t="20338" x="7734300" y="1924050"/>
          <p14:tracePt t="20354" x="7824788" y="1938338"/>
          <p14:tracePt t="20371" x="7900988" y="1938338"/>
          <p14:tracePt t="20388" x="7972425" y="1938338"/>
          <p14:tracePt t="20390" x="8001000" y="1938338"/>
          <p14:tracePt t="20405" x="8039100" y="1924050"/>
          <p14:tracePt t="20422" x="8058150" y="1914525"/>
          <p14:tracePt t="20438" x="8062913" y="1909763"/>
          <p14:tracePt t="20456" x="8134350" y="1890713"/>
          <p14:tracePt t="20471" x="8210550" y="1866900"/>
          <p14:tracePt t="20488" x="8281988" y="1838325"/>
          <p14:tracePt t="20505" x="8296275" y="1819275"/>
          <p14:tracePt t="20521" x="8301038" y="1804988"/>
          <p14:tracePt t="20538" x="8315325" y="1762125"/>
          <p14:tracePt t="20555" x="8329613" y="1743075"/>
          <p14:tracePt t="20572" x="8329613" y="1728788"/>
          <p14:tracePt t="20588" x="8329613" y="1714500"/>
          <p14:tracePt t="20605" x="8310563" y="1681163"/>
          <p14:tracePt t="20621" x="8281988" y="1624013"/>
          <p14:tracePt t="20638" x="8262938" y="1604963"/>
          <p14:tracePt t="20655" x="8239125" y="1585913"/>
          <p14:tracePt t="20671" x="8224838" y="1585913"/>
          <p14:tracePt t="20688" x="8191500" y="1571625"/>
          <p14:tracePt t="20691" x="8172450" y="1566863"/>
          <p14:tracePt t="20705" x="8115300" y="1557338"/>
          <p14:tracePt t="20721" x="8039100" y="1552575"/>
          <p14:tracePt t="20738" x="7986713" y="1552575"/>
          <p14:tracePt t="20755" x="7929563" y="1543050"/>
          <p14:tracePt t="20771" x="7872413" y="1543050"/>
          <p14:tracePt t="20788" x="7796213" y="1543050"/>
          <p14:tracePt t="20805" x="7748588" y="1552575"/>
          <p14:tracePt t="20822" x="7705725" y="1562100"/>
          <p14:tracePt t="20838" x="7686675" y="1571625"/>
          <p14:tracePt t="20855" x="7667625" y="1590675"/>
          <p14:tracePt t="20871" x="7658100" y="1614488"/>
          <p14:tracePt t="20888" x="7639050" y="1633538"/>
          <p14:tracePt t="20890" x="7629525" y="1662113"/>
          <p14:tracePt t="20905" x="7624763" y="1685925"/>
          <p14:tracePt t="20922" x="7615238" y="1747838"/>
          <p14:tracePt t="20938" x="7620000" y="1766888"/>
          <p14:tracePt t="20955" x="7643813" y="1828800"/>
          <p14:tracePt t="20972" x="7672388" y="1866900"/>
          <p14:tracePt t="20988" x="7710488" y="1909763"/>
          <p14:tracePt t="21005" x="7753350" y="1943100"/>
          <p14:tracePt t="21022" x="7805738" y="1966913"/>
          <p14:tracePt t="21038" x="7915275" y="2014538"/>
          <p14:tracePt t="21055" x="7986713" y="2028825"/>
          <p14:tracePt t="21072" x="8067675" y="2028825"/>
          <p14:tracePt t="21088" x="8181975" y="2028825"/>
          <p14:tracePt t="21105" x="8267700" y="2009775"/>
          <p14:tracePt t="21122" x="8320088" y="1976438"/>
          <p14:tracePt t="21138" x="8396288" y="1890713"/>
          <p14:tracePt t="21155" x="8439150" y="1804988"/>
          <p14:tracePt t="21158" x="8448675" y="1776413"/>
          <p14:tracePt t="21173" x="8448675" y="1762125"/>
          <p14:tracePt t="21176" x="8448675" y="1733550"/>
          <p14:tracePt t="21188" x="8443913" y="1695450"/>
          <p14:tracePt t="21207" x="8439150" y="1681163"/>
          <p14:tracePt t="21209" x="8424863" y="1657350"/>
          <p14:tracePt t="21222" x="8420100" y="1647825"/>
          <p14:tracePt t="21239" x="8382000" y="1604963"/>
          <p14:tracePt t="21239" x="8377238" y="1590675"/>
          <p14:tracePt t="21255" x="8339138" y="1566863"/>
          <p14:tracePt t="21272" x="8286750" y="1533525"/>
          <p14:tracePt t="21288" x="8267700" y="1519238"/>
          <p14:tracePt t="21305" x="8181975" y="1481138"/>
          <p14:tracePt t="21322" x="8143875" y="1466850"/>
          <p14:tracePt t="21338" x="8115300" y="1452563"/>
          <p14:tracePt t="21355" x="8101013" y="1452563"/>
          <p14:tracePt t="21372" x="8091488" y="1452563"/>
          <p14:tracePt t="21388" x="8086725" y="1452563"/>
          <p14:tracePt t="21416" x="8081963" y="1452563"/>
          <p14:tracePt t="22434" x="0" y="0"/>
        </p14:tracePtLst>
        <p14:tracePtLst>
          <p14:tracePt t="24789" x="2305050" y="2157413"/>
          <p14:tracePt t="24947" x="2319338" y="2157413"/>
          <p14:tracePt t="24956" x="2338388" y="2157413"/>
          <p14:tracePt t="24960" x="2376488" y="2157413"/>
          <p14:tracePt t="24973" x="2414588" y="2157413"/>
          <p14:tracePt t="24990" x="2543175" y="2157413"/>
          <p14:tracePt t="25007" x="2662238" y="2166938"/>
          <p14:tracePt t="25023" x="2762250" y="2166938"/>
          <p14:tracePt t="25040" x="2905125" y="2162175"/>
          <p14:tracePt t="25057" x="3019425" y="2162175"/>
          <p14:tracePt t="25060" x="3086100" y="2162175"/>
          <p14:tracePt t="25073" x="3228975" y="2152650"/>
          <p14:tracePt t="25090" x="3352800" y="2152650"/>
          <p14:tracePt t="25107" x="3571875" y="2143125"/>
          <p14:tracePt t="25109" x="3648075" y="2133600"/>
          <p14:tracePt t="25123" x="3776663" y="2133600"/>
          <p14:tracePt t="25140" x="3829050" y="2133600"/>
          <p14:tracePt t="25157" x="3967163" y="2124075"/>
          <p14:tracePt t="25174" x="4162425" y="2124075"/>
          <p14:tracePt t="25190" x="4276725" y="2114550"/>
          <p14:tracePt t="25208" x="4357688" y="2105025"/>
          <p14:tracePt t="25224" x="4452938" y="2100263"/>
          <p14:tracePt t="25240" x="4533900" y="2090738"/>
          <p14:tracePt t="25244" x="4562475" y="2090738"/>
          <p14:tracePt t="25257" x="4619625" y="2081213"/>
          <p14:tracePt t="25273" x="4691063" y="2071688"/>
          <p14:tracePt t="25290" x="4795838" y="2057400"/>
          <p14:tracePt t="25307" x="4900613" y="2047875"/>
          <p14:tracePt t="25310" x="4929188" y="2047875"/>
          <p14:tracePt t="25323" x="4943475" y="2047875"/>
          <p14:tracePt t="25340" x="4943475" y="2043113"/>
          <p14:tracePt t="25516" x="4938713" y="2043113"/>
          <p14:tracePt t="25770" x="0" y="0"/>
        </p14:tracePtLst>
        <p14:tracePtLst>
          <p14:tracePt t="63373" x="2219325" y="2181225"/>
          <p14:tracePt t="63747" x="2224088" y="2181225"/>
          <p14:tracePt t="63757" x="2228850" y="2181225"/>
          <p14:tracePt t="63761" x="2243138" y="2181225"/>
          <p14:tracePt t="63772" x="2252663" y="2181225"/>
          <p14:tracePt t="63789" x="2286000" y="2181225"/>
          <p14:tracePt t="63807" x="2333625" y="2185988"/>
          <p14:tracePt t="63822" x="2386013" y="2185988"/>
          <p14:tracePt t="63840" x="2452688" y="2190750"/>
          <p14:tracePt t="63841" x="2509838" y="2190750"/>
          <p14:tracePt t="63855" x="2538413" y="2190750"/>
          <p14:tracePt t="63873" x="2614613" y="2190750"/>
          <p14:tracePt t="63889" x="2695575" y="2190750"/>
          <p14:tracePt t="63906" x="2824163" y="2190750"/>
          <p14:tracePt t="63908" x="2886075" y="2190750"/>
          <p14:tracePt t="63922" x="3014663" y="2190750"/>
          <p14:tracePt t="63939" x="3090863" y="2190750"/>
          <p14:tracePt t="63955" x="3243263" y="2190750"/>
          <p14:tracePt t="63972" x="3471863" y="2190750"/>
          <p14:tracePt t="63989" x="3614738" y="2190750"/>
          <p14:tracePt t="64006" x="3805238" y="2190750"/>
          <p14:tracePt t="64022" x="3919538" y="2190750"/>
          <p14:tracePt t="64039" x="4024313" y="2185988"/>
          <p14:tracePt t="64056" x="4167188" y="2166938"/>
          <p14:tracePt t="64072" x="4262438" y="2152650"/>
          <p14:tracePt t="64089" x="4371975" y="2124075"/>
          <p14:tracePt t="64105" x="4433888" y="2100263"/>
          <p14:tracePt t="64122" x="4486275" y="2071688"/>
          <p14:tracePt t="64139" x="4538663" y="2052638"/>
          <p14:tracePt t="64142" x="4581525" y="2024063"/>
          <p14:tracePt t="64156" x="4624388" y="2005013"/>
          <p14:tracePt t="64172" x="4638675" y="1995488"/>
          <p14:tracePt t="64189" x="4662488" y="1990725"/>
          <p14:tracePt t="64207" x="4667250" y="1985963"/>
          <p14:tracePt t="64233" x="4667250" y="1981200"/>
          <p14:tracePt t="64243" x="4667250" y="1971675"/>
          <p14:tracePt t="64256" x="4667250" y="1943100"/>
          <p14:tracePt t="64272" x="4657725" y="1919288"/>
          <p14:tracePt t="64289" x="4638675" y="1871663"/>
          <p14:tracePt t="64306" x="4624388" y="1852613"/>
          <p14:tracePt t="64322" x="4543425" y="1771650"/>
          <p14:tracePt t="64339" x="4491038" y="1743075"/>
          <p14:tracePt t="64356" x="4438650" y="1714500"/>
          <p14:tracePt t="64372" x="4338638" y="1681163"/>
          <p14:tracePt t="64389" x="4257675" y="1662113"/>
          <p14:tracePt t="64406" x="4138613" y="1652588"/>
          <p14:tracePt t="64409" x="4024313" y="1652588"/>
          <p14:tracePt t="64423" x="3948113" y="1652588"/>
          <p14:tracePt t="64439" x="3795713" y="1652588"/>
          <p14:tracePt t="64456" x="3667125" y="1652588"/>
          <p14:tracePt t="64472" x="3548063" y="1666875"/>
          <p14:tracePt t="64475" x="3486150" y="1666875"/>
          <p14:tracePt t="64489" x="3429000" y="1676400"/>
          <p14:tracePt t="64506" x="3314700" y="1685925"/>
          <p14:tracePt t="64522" x="3109913" y="1695450"/>
          <p14:tracePt t="64539" x="2876550" y="1724025"/>
          <p14:tracePt t="64556" x="2671763" y="1743075"/>
          <p14:tracePt t="64572" x="2528888" y="1762125"/>
          <p14:tracePt t="64590" x="2395538" y="1781175"/>
          <p14:tracePt t="64606" x="2266950" y="1809750"/>
          <p14:tracePt t="64622" x="2214563" y="1819275"/>
          <p14:tracePt t="64639" x="2190750" y="1824038"/>
          <p14:tracePt t="64656" x="2171700" y="1828800"/>
          <p14:tracePt t="64672" x="2162175" y="1828800"/>
          <p14:tracePt t="64676" x="2147888" y="1838325"/>
          <p14:tracePt t="64689" x="2143125" y="1843088"/>
          <p14:tracePt t="64706" x="2119313" y="1862138"/>
          <p14:tracePt t="64722" x="2100263" y="1881188"/>
          <p14:tracePt t="64739" x="2066925" y="1900238"/>
          <p14:tracePt t="64742" x="2052638" y="1914525"/>
          <p14:tracePt t="64756" x="2028825" y="1947863"/>
          <p14:tracePt t="64773" x="2024063" y="1971675"/>
          <p14:tracePt t="64789" x="2009775" y="2005013"/>
          <p14:tracePt t="64806" x="2005013" y="2019300"/>
          <p14:tracePt t="64809" x="2005013" y="2033588"/>
          <p14:tracePt t="64822" x="2005013" y="2043113"/>
          <p14:tracePt t="64839" x="2005013" y="2076450"/>
          <p14:tracePt t="64856" x="2005013" y="2081213"/>
          <p14:tracePt t="64872" x="2024063" y="2105025"/>
          <p14:tracePt t="64889" x="2052638" y="2133600"/>
          <p14:tracePt t="64906" x="2085975" y="2152650"/>
          <p14:tracePt t="64923" x="2157413" y="2176463"/>
          <p14:tracePt t="64939" x="2214563" y="2190750"/>
          <p14:tracePt t="64942" x="2257425" y="2200275"/>
          <p14:tracePt t="64956" x="2295525" y="2205038"/>
          <p14:tracePt t="64973" x="2400300" y="2214563"/>
          <p14:tracePt t="64990" x="2581275" y="2224088"/>
          <p14:tracePt t="65006" x="2733675" y="2224088"/>
          <p14:tracePt t="65009" x="2824163" y="2224088"/>
          <p14:tracePt t="65022" x="2900363" y="2224088"/>
          <p14:tracePt t="65039" x="3143250" y="2224088"/>
          <p14:tracePt t="65056" x="3305175" y="2224088"/>
          <p14:tracePt t="65073" x="3509963" y="2219325"/>
          <p14:tracePt t="65090" x="3814763" y="2200275"/>
          <p14:tracePt t="65106" x="3981450" y="2200275"/>
          <p14:tracePt t="65123" x="4057650" y="2190750"/>
          <p14:tracePt t="65140" x="4314825" y="2181225"/>
          <p14:tracePt t="65143" x="4391025" y="2171700"/>
          <p14:tracePt t="65156" x="4457700" y="2171700"/>
          <p14:tracePt t="65173" x="4624388" y="2162175"/>
          <p14:tracePt t="65190" x="4705350" y="2152650"/>
          <p14:tracePt t="65206" x="4762500" y="2147888"/>
          <p14:tracePt t="65223" x="4814888" y="2147888"/>
          <p14:tracePt t="65239" x="4852988" y="2138363"/>
          <p14:tracePt t="65256" x="4876800" y="2133600"/>
          <p14:tracePt t="65273" x="4895850" y="2128838"/>
          <p14:tracePt t="65289" x="4900613" y="2128838"/>
          <p14:tracePt t="65329" x="4900613" y="2119313"/>
          <p14:tracePt t="65349" x="4900613" y="2114550"/>
          <p14:tracePt t="65354" x="4900613" y="2109788"/>
          <p14:tracePt t="65365" x="4895850" y="2105025"/>
          <p14:tracePt t="65373" x="4891088" y="2090738"/>
          <p14:tracePt t="65390" x="4881563" y="2057400"/>
          <p14:tracePt t="65406" x="4857750" y="2000250"/>
          <p14:tracePt t="65424" x="4848225" y="1971675"/>
          <p14:tracePt t="65439" x="4833938" y="1947863"/>
          <p14:tracePt t="65456" x="4805363" y="1928813"/>
          <p14:tracePt t="65473" x="4786313" y="1914525"/>
          <p14:tracePt t="65490" x="4733925" y="1881188"/>
          <p14:tracePt t="65506" x="4714875" y="1876425"/>
          <p14:tracePt t="65523" x="4672013" y="1852613"/>
          <p14:tracePt t="65539" x="4600575" y="1824038"/>
          <p14:tracePt t="65556" x="4524375" y="1814513"/>
          <p14:tracePt t="65558" x="4491038" y="1804988"/>
          <p14:tracePt t="65573" x="4462463" y="1800225"/>
          <p14:tracePt t="65590" x="4414838" y="1785938"/>
          <p14:tracePt t="65592" x="4391025" y="1785938"/>
          <p14:tracePt t="65606" x="4352925" y="1776413"/>
          <p14:tracePt t="65623" x="4300538" y="1771650"/>
          <p14:tracePt t="65639" x="4257675" y="1771650"/>
          <p14:tracePt t="65656" x="4238625" y="1762125"/>
          <p14:tracePt t="65659" x="4200525" y="1762125"/>
          <p14:tracePt t="65673" x="4171950" y="1762125"/>
          <p14:tracePt t="65689" x="4105275" y="1762125"/>
          <p14:tracePt t="65708" x="4024313" y="1766888"/>
          <p14:tracePt t="65723" x="3976688" y="1766888"/>
          <p14:tracePt t="65740" x="3952875" y="1766888"/>
          <p14:tracePt t="65756" x="3938588" y="1766888"/>
          <p14:tracePt t="65810" x="3938588" y="1771650"/>
          <p14:tracePt t="65940" x="0" y="0"/>
        </p14:tracePtLst>
        <p14:tracePtLst>
          <p14:tracePt t="68383" x="1519238" y="1595438"/>
          <p14:tracePt t="68439" x="1524000" y="1595438"/>
          <p14:tracePt t="68455" x="1533525" y="1595438"/>
          <p14:tracePt t="68458" x="1552575" y="1595438"/>
          <p14:tracePt t="68474" x="1581150" y="1595438"/>
          <p14:tracePt t="68491" x="1728788" y="1585913"/>
          <p14:tracePt t="68493" x="1804988" y="1585913"/>
          <p14:tracePt t="68507" x="1895475" y="1576388"/>
          <p14:tracePt t="68524" x="2133600" y="1576388"/>
          <p14:tracePt t="68527" x="2381250" y="1576388"/>
          <p14:tracePt t="68541" x="2747963" y="1576388"/>
          <p14:tracePt t="68557" x="3009900" y="1576388"/>
          <p14:tracePt t="68574" x="3086100" y="1576388"/>
          <p14:tracePt t="68591" x="3152775" y="1566863"/>
          <p14:tracePt t="68631" x="3162300" y="1585913"/>
          <p14:tracePt t="68637" x="3176588" y="1624013"/>
          <p14:tracePt t="68647" x="3195638" y="1690688"/>
          <p14:tracePt t="68657" x="3224213" y="1762125"/>
          <p14:tracePt t="68674" x="3243263" y="1914525"/>
          <p14:tracePt t="68691" x="3252788" y="1985963"/>
          <p14:tracePt t="68708" x="3252788" y="2009775"/>
          <p14:tracePt t="68724" x="3248025" y="2033588"/>
          <p14:tracePt t="68741" x="3248025" y="2057400"/>
          <p14:tracePt t="68758" x="3248025" y="2081213"/>
          <p14:tracePt t="68774" x="3243263" y="2100263"/>
          <p14:tracePt t="68791" x="3238500" y="2105025"/>
          <p14:tracePt t="68793" x="3233738" y="2105025"/>
          <p14:tracePt t="68808" x="3233738" y="2119313"/>
          <p14:tracePt t="68824" x="3214688" y="2152650"/>
          <p14:tracePt t="68841" x="3200400" y="2176463"/>
          <p14:tracePt t="68857" x="3162300" y="2257425"/>
          <p14:tracePt t="68874" x="3143250" y="2281238"/>
          <p14:tracePt t="68891" x="3138488" y="2290763"/>
          <p14:tracePt t="68932" x="3133725" y="2290763"/>
          <p14:tracePt t="68940" x="3119438" y="2290763"/>
          <p14:tracePt t="68957" x="3086100" y="2281238"/>
          <p14:tracePt t="68974" x="3038475" y="2271713"/>
          <p14:tracePt t="68991" x="2976563" y="2252663"/>
          <p14:tracePt t="69008" x="2867025" y="2224088"/>
          <p14:tracePt t="69024" x="2809875" y="2214563"/>
          <p14:tracePt t="69041" x="2762250" y="2209800"/>
          <p14:tracePt t="69057" x="2690813" y="2209800"/>
          <p14:tracePt t="69074" x="2624138" y="2214563"/>
          <p14:tracePt t="69091" x="2571750" y="2219325"/>
          <p14:tracePt t="69107" x="2514600" y="2219325"/>
          <p14:tracePt t="69124" x="2481263" y="2219325"/>
          <p14:tracePt t="69141" x="2457450" y="2228850"/>
          <p14:tracePt t="69158" x="2424113" y="2228850"/>
          <p14:tracePt t="69174" x="2419350" y="2228850"/>
          <p14:tracePt t="69715" x="2424113" y="2228850"/>
          <p14:tracePt t="69718" x="2428875" y="2228850"/>
          <p14:tracePt t="69729" x="2443163" y="2228850"/>
          <p14:tracePt t="69741" x="2447925" y="2228850"/>
          <p14:tracePt t="69758" x="2471738" y="2228850"/>
          <p14:tracePt t="69774" x="2538413" y="2228850"/>
          <p14:tracePt t="69792" x="2576513" y="2228850"/>
          <p14:tracePt t="69808" x="2695575" y="2224088"/>
          <p14:tracePt t="69812" x="2747963" y="2224088"/>
          <p14:tracePt t="69824" x="2862263" y="2224088"/>
          <p14:tracePt t="69841" x="3028950" y="2224088"/>
          <p14:tracePt t="69858" x="3195638" y="2224088"/>
          <p14:tracePt t="69875" x="3409950" y="2214563"/>
          <p14:tracePt t="69891" x="3681413" y="2181225"/>
          <p14:tracePt t="69908" x="3919538" y="2157413"/>
          <p14:tracePt t="69925" x="4033838" y="2147888"/>
          <p14:tracePt t="69941" x="4376738" y="2138363"/>
          <p14:tracePt t="69958" x="4514850" y="2138363"/>
          <p14:tracePt t="69975" x="4667250" y="2138363"/>
          <p14:tracePt t="69992" x="4748213" y="2128838"/>
          <p14:tracePt t="70008" x="4805363" y="2128838"/>
          <p14:tracePt t="70012" x="4819650" y="2128838"/>
          <p14:tracePt t="70025" x="4824413" y="2128838"/>
          <p14:tracePt t="70164" x="4824413" y="2124075"/>
          <p14:tracePt t="70560" x="0" y="0"/>
        </p14:tracePtLst>
        <p14:tracePtLst>
          <p14:tracePt t="78111" x="1685925" y="2762250"/>
          <p14:tracePt t="78150" x="1681163" y="2762250"/>
          <p14:tracePt t="78154" x="1662113" y="2762250"/>
          <p14:tracePt t="78164" x="1624013" y="2762250"/>
          <p14:tracePt t="78178" x="1585913" y="2762250"/>
          <p14:tracePt t="78195" x="1404938" y="2752725"/>
          <p14:tracePt t="78211" x="1252538" y="2752725"/>
          <p14:tracePt t="78228" x="1123950" y="2743200"/>
          <p14:tracePt t="78244" x="1009650" y="2743200"/>
          <p14:tracePt t="78261" x="919163" y="2752725"/>
          <p14:tracePt t="78278" x="866775" y="2781300"/>
          <p14:tracePt t="78294" x="823913" y="2814638"/>
          <p14:tracePt t="78311" x="766763" y="2924175"/>
          <p14:tracePt t="78328" x="766763" y="2981325"/>
          <p14:tracePt t="78344" x="766763" y="3024188"/>
          <p14:tracePt t="78361" x="785813" y="3048000"/>
          <p14:tracePt t="78378" x="809625" y="3067050"/>
          <p14:tracePt t="78395" x="828675" y="3081338"/>
          <p14:tracePt t="78411" x="881063" y="3086100"/>
          <p14:tracePt t="78428" x="909638" y="3095625"/>
          <p14:tracePt t="78444" x="1028700" y="3095625"/>
          <p14:tracePt t="78461" x="1171575" y="3076575"/>
          <p14:tracePt t="78478" x="1400175" y="2976563"/>
          <p14:tracePt t="78495" x="1476375" y="2928938"/>
          <p14:tracePt t="78511" x="1500188" y="2905125"/>
          <p14:tracePt t="78528" x="1538288" y="2852738"/>
          <p14:tracePt t="78530" x="1562100" y="2809875"/>
          <p14:tracePt t="78545" x="1576388" y="2776538"/>
          <p14:tracePt t="78561" x="1576388" y="2762250"/>
          <p14:tracePt t="78578" x="1576388" y="2752725"/>
          <p14:tracePt t="78595" x="1571625" y="2743200"/>
          <p14:tracePt t="78611" x="1566863" y="2743200"/>
          <p14:tracePt t="78628" x="1557338" y="2738438"/>
          <p14:tracePt t="78645" x="1543050" y="2738438"/>
          <p14:tracePt t="78662" x="1533525" y="2738438"/>
          <p14:tracePt t="78847" x="1528763" y="2738438"/>
          <p14:tracePt t="78853" x="1524000" y="2738438"/>
          <p14:tracePt t="78867" x="1519238" y="2738438"/>
          <p14:tracePt t="78878" x="1509713" y="2738438"/>
          <p14:tracePt t="78895" x="1500188" y="2738438"/>
          <p14:tracePt t="78898" x="1495425" y="2738438"/>
          <p14:tracePt t="78928" x="1490663" y="2738438"/>
          <p14:tracePt t="78949" x="1490663" y="2743200"/>
          <p14:tracePt t="79015" x="1490663" y="2747963"/>
          <p14:tracePt t="79050" x="1490663" y="2752725"/>
          <p14:tracePt t="79059" x="1490663" y="2767013"/>
          <p14:tracePt t="79069" x="1524000" y="2781300"/>
          <p14:tracePt t="79078" x="1581150" y="2819400"/>
          <p14:tracePt t="79095" x="1743075" y="2900363"/>
          <p14:tracePt t="79112" x="2024063" y="2947988"/>
          <p14:tracePt t="79128" x="2219325" y="2957513"/>
          <p14:tracePt t="79130" x="2343150" y="2957513"/>
          <p14:tracePt t="79145" x="2500313" y="2967038"/>
          <p14:tracePt t="79162" x="3124200" y="2967038"/>
          <p14:tracePt t="79165" x="3328988" y="2967038"/>
          <p14:tracePt t="79178" x="3514725" y="2967038"/>
          <p14:tracePt t="79195" x="3900488" y="2952750"/>
          <p14:tracePt t="79212" x="3943350" y="2943225"/>
          <p14:tracePt t="79327" x="3943350" y="2933700"/>
          <p14:tracePt t="79333" x="3929063" y="2919413"/>
          <p14:tracePt t="79345" x="3914775" y="2905125"/>
          <p14:tracePt t="79362" x="3886200" y="2852738"/>
          <p14:tracePt t="79378" x="3838575" y="2809875"/>
          <p14:tracePt t="79396" x="3757613" y="2757488"/>
          <p14:tracePt t="79399" x="3714750" y="2747963"/>
          <p14:tracePt t="79412" x="3619500" y="2733675"/>
          <p14:tracePt t="79429" x="3567113" y="2724150"/>
          <p14:tracePt t="79445" x="3438525" y="2724150"/>
          <p14:tracePt t="79462" x="3352800" y="2733675"/>
          <p14:tracePt t="79478" x="3267075" y="2757488"/>
          <p14:tracePt t="79495" x="3214688" y="2795588"/>
          <p14:tracePt t="79512" x="3190875" y="2828925"/>
          <p14:tracePt t="79529" x="3138488" y="2905125"/>
          <p14:tracePt t="79545" x="3138488" y="2952750"/>
          <p14:tracePt t="79562" x="3152775" y="2995613"/>
          <p14:tracePt t="79581" x="3195638" y="3033713"/>
          <p14:tracePt t="79596" x="3248025" y="3062288"/>
          <p14:tracePt t="79614" x="3319463" y="3086100"/>
          <p14:tracePt t="79629" x="3452813" y="3114675"/>
          <p14:tracePt t="79646" x="3590925" y="3114675"/>
          <p14:tracePt t="79662" x="3795713" y="3100388"/>
          <p14:tracePt t="79679" x="3910013" y="3052763"/>
          <p14:tracePt t="79681" x="3943350" y="3019425"/>
          <p14:tracePt t="79695" x="3957638" y="2986088"/>
          <p14:tracePt t="79712" x="3971925" y="2933700"/>
          <p14:tracePt t="79714" x="3971925" y="2914650"/>
          <p14:tracePt t="79728" x="3971925" y="2900363"/>
          <p14:tracePt t="79745" x="3971925" y="2886075"/>
          <p14:tracePt t="79762" x="3962400" y="2867025"/>
          <p14:tracePt t="80042" x="0" y="0"/>
        </p14:tracePtLst>
        <p14:tracePtLst>
          <p14:tracePt t="81929" x="8110538" y="2857500"/>
          <p14:tracePt t="81936" x="8039100" y="2857500"/>
          <p14:tracePt t="81946" x="8005763" y="2857500"/>
          <p14:tracePt t="81963" x="7977188" y="2857500"/>
          <p14:tracePt t="81979" x="7900988" y="2862263"/>
          <p14:tracePt t="81996" x="7848600" y="2876550"/>
          <p14:tracePt t="82013" x="7810500" y="2890838"/>
          <p14:tracePt t="82029" x="7791450" y="2900363"/>
          <p14:tracePt t="82046" x="7781925" y="2909888"/>
          <p14:tracePt t="82063" x="7762875" y="2928938"/>
          <p14:tracePt t="82066" x="7748588" y="2962275"/>
          <p14:tracePt t="82080" x="7739063" y="2971800"/>
          <p14:tracePt t="82096" x="7734300" y="2990850"/>
          <p14:tracePt t="82113" x="7724775" y="3000375"/>
          <p14:tracePt t="82129" x="7724775" y="3019425"/>
          <p14:tracePt t="82146" x="7743825" y="3076575"/>
          <p14:tracePt t="82163" x="7758113" y="3086100"/>
          <p14:tracePt t="82179" x="7786688" y="3114675"/>
          <p14:tracePt t="82182" x="7800975" y="3124200"/>
          <p14:tracePt t="82196" x="7843838" y="3133725"/>
          <p14:tracePt t="82213" x="7872413" y="3143250"/>
          <p14:tracePt t="82230" x="7939088" y="3152775"/>
          <p14:tracePt t="82246" x="8043863" y="3152775"/>
          <p14:tracePt t="82249" x="8096250" y="3148013"/>
          <p14:tracePt t="82263" x="8139113" y="3128963"/>
          <p14:tracePt t="82280" x="8286750" y="3019425"/>
          <p14:tracePt t="82296" x="8367713" y="2881313"/>
          <p14:tracePt t="82313" x="8386763" y="2838450"/>
          <p14:tracePt t="82316" x="8391525" y="2805113"/>
          <p14:tracePt t="82330" x="8401050" y="2757488"/>
          <p14:tracePt t="82346" x="8401050" y="2733675"/>
          <p14:tracePt t="82363" x="8391525" y="2714625"/>
          <p14:tracePt t="82380" x="8372475" y="2695575"/>
          <p14:tracePt t="82397" x="8348663" y="2671763"/>
          <p14:tracePt t="82413" x="8281988" y="2647950"/>
          <p14:tracePt t="82430" x="8262938" y="2643188"/>
          <p14:tracePt t="82446" x="8191500" y="2624138"/>
          <p14:tracePt t="82463" x="8134350" y="2624138"/>
          <p14:tracePt t="82480" x="8086725" y="2624138"/>
          <p14:tracePt t="82496" x="8039100" y="2624138"/>
          <p14:tracePt t="82513" x="8001000" y="2633663"/>
          <p14:tracePt t="82530" x="7962900" y="2667000"/>
          <p14:tracePt t="82546" x="7943850" y="2700338"/>
          <p14:tracePt t="82563" x="7929563" y="2724150"/>
          <p14:tracePt t="82581" x="7915275" y="2747963"/>
          <p14:tracePt t="82583" x="7910513" y="2762250"/>
          <p14:tracePt t="82597" x="7910513" y="2786063"/>
          <p14:tracePt t="82613" x="7910513" y="2828925"/>
          <p14:tracePt t="82630" x="7934325" y="2871788"/>
          <p14:tracePt t="82646" x="7967663" y="2905125"/>
          <p14:tracePt t="82663" x="8024813" y="2952750"/>
          <p14:tracePt t="82680" x="8086725" y="2995613"/>
          <p14:tracePt t="82696" x="8158163" y="3019425"/>
          <p14:tracePt t="82713" x="8248650" y="3038475"/>
          <p14:tracePt t="82730" x="8296275" y="3043238"/>
          <p14:tracePt t="82746" x="8320088" y="3043238"/>
          <p14:tracePt t="82749" x="8334375" y="3043238"/>
          <p14:tracePt t="82763" x="8339138" y="3038475"/>
          <p14:tracePt t="82780" x="8358188" y="3019425"/>
          <p14:tracePt t="82797" x="8382000" y="2995613"/>
          <p14:tracePt t="82814" x="8410575" y="2947988"/>
          <p14:tracePt t="82830" x="8415338" y="2933700"/>
          <p14:tracePt t="82847" x="8420100" y="2919413"/>
          <p14:tracePt t="82849" x="8420100" y="2914650"/>
          <p14:tracePt t="82863" x="8420100" y="2909888"/>
          <p14:tracePt t="83097" x="8420100" y="2905125"/>
          <p14:tracePt t="83683" x="8415338" y="2905125"/>
          <p14:tracePt t="83709" x="8096250" y="2905125"/>
          <p14:tracePt t="83721" x="7505700" y="2905125"/>
          <p14:tracePt t="83727" x="7219950" y="2905125"/>
          <p14:tracePt t="83737" x="6881813" y="2905125"/>
          <p14:tracePt t="83747" x="6543675" y="2905125"/>
          <p14:tracePt t="83763" x="5848350" y="2905125"/>
          <p14:tracePt t="83765" x="5510213" y="2905125"/>
          <p14:tracePt t="83780" x="4967288" y="2905125"/>
          <p14:tracePt t="83798" x="4324350" y="2905125"/>
          <p14:tracePt t="83800" x="4138613" y="2905125"/>
          <p14:tracePt t="83814" x="3976688" y="2909888"/>
          <p14:tracePt t="83831" x="3700463" y="2909888"/>
          <p14:tracePt t="83832" x="3571875" y="2909888"/>
          <p14:tracePt t="83847" x="3333750" y="2924175"/>
          <p14:tracePt t="83864" x="3000375" y="2924175"/>
          <p14:tracePt t="83880" x="2862263" y="2933700"/>
          <p14:tracePt t="83897" x="2809875" y="2933700"/>
          <p14:tracePt t="83898" x="2743200" y="2943225"/>
          <p14:tracePt t="83914" x="2624138" y="2952750"/>
          <p14:tracePt t="83930" x="2505075" y="2967038"/>
          <p14:tracePt t="83947" x="2362200" y="2995613"/>
          <p14:tracePt t="83964" x="2257425" y="3014663"/>
          <p14:tracePt t="83967" x="2214563" y="3024188"/>
          <p14:tracePt t="83980" x="2157413" y="3043238"/>
          <p14:tracePt t="83997" x="2038350" y="3057525"/>
          <p14:tracePt t="84014" x="1966913" y="3086100"/>
          <p14:tracePt t="84030" x="1862138" y="3100388"/>
          <p14:tracePt t="84033" x="1819275" y="3109913"/>
          <p14:tracePt t="84047" x="1790700" y="3109913"/>
          <p14:tracePt t="84064" x="1700213" y="3119438"/>
          <p14:tracePt t="84081" x="1581150" y="3138488"/>
          <p14:tracePt t="84097" x="1485900" y="3148013"/>
          <p14:tracePt t="84100" x="1466850" y="3152775"/>
          <p14:tracePt t="84114" x="1433513" y="3157538"/>
          <p14:tracePt t="84130" x="1414463" y="3157538"/>
          <p14:tracePt t="84147" x="1409700" y="3157538"/>
          <p14:tracePt t="84164" x="1395413" y="3167063"/>
          <p14:tracePt t="84180" x="1390650" y="3167063"/>
          <p14:tracePt t="84197" x="1376363" y="3171825"/>
          <p14:tracePt t="84221" x="1371600" y="3171825"/>
          <p14:tracePt t="84231" x="1366838" y="3171825"/>
          <p14:tracePt t="84247" x="1362075" y="3171825"/>
          <p14:tracePt t="84264" x="1343025" y="3181350"/>
          <p14:tracePt t="84280" x="1319213" y="3186113"/>
          <p14:tracePt t="84297" x="1290638" y="3195638"/>
          <p14:tracePt t="84302" x="1271588" y="3200400"/>
          <p14:tracePt t="84314" x="1252538" y="3200400"/>
          <p14:tracePt t="84330" x="1185863" y="3224213"/>
          <p14:tracePt t="84347" x="1166813" y="3228975"/>
          <p14:tracePt t="84363" x="1109663" y="3243263"/>
          <p14:tracePt t="84380" x="1100138" y="3243263"/>
          <p14:tracePt t="84484" x="1119188" y="3243263"/>
          <p14:tracePt t="84494" x="1147763" y="3243263"/>
          <p14:tracePt t="84501" x="1195388" y="3252788"/>
          <p14:tracePt t="84514" x="1338263" y="3252788"/>
          <p14:tracePt t="84530" x="1490663" y="3252788"/>
          <p14:tracePt t="84547" x="1704975" y="3252788"/>
          <p14:tracePt t="84564" x="1919288" y="3252788"/>
          <p14:tracePt t="84566" x="2033588" y="3252788"/>
          <p14:tracePt t="84581" x="2185988" y="3252788"/>
          <p14:tracePt t="84598" x="2343150" y="3252788"/>
          <p14:tracePt t="84614" x="2362200" y="3252788"/>
          <p14:tracePt t="85121" x="2371725" y="3252788"/>
          <p14:tracePt t="85131" x="2400300" y="3252788"/>
          <p14:tracePt t="85141" x="2438400" y="3252788"/>
          <p14:tracePt t="85147" x="2466975" y="3257550"/>
          <p14:tracePt t="85164" x="2547938" y="3257550"/>
          <p14:tracePt t="85181" x="2628900" y="3267075"/>
          <p14:tracePt t="85184" x="2681288" y="3276600"/>
          <p14:tracePt t="85197" x="2733675" y="3276600"/>
          <p14:tracePt t="85214" x="2824163" y="3276600"/>
          <p14:tracePt t="85231" x="2990850" y="3295650"/>
          <p14:tracePt t="85247" x="3095625" y="3305175"/>
          <p14:tracePt t="85264" x="3214688" y="3314700"/>
          <p14:tracePt t="85281" x="3271838" y="3324225"/>
          <p14:tracePt t="85298" x="3328988" y="3324225"/>
          <p14:tracePt t="85314" x="3371850" y="3324225"/>
          <p14:tracePt t="85315" x="3381375" y="3324225"/>
          <p14:tracePt t="85331" x="3395663" y="3328988"/>
          <p14:tracePt t="85348" x="3405188" y="3328988"/>
          <p14:tracePt t="85670" x="0" y="0"/>
        </p14:tracePtLst>
        <p14:tracePtLst>
          <p14:tracePt t="91941" x="4371975" y="3900488"/>
          <p14:tracePt t="91947" x="4386263" y="3900488"/>
          <p14:tracePt t="91950" x="4395788" y="3900488"/>
          <p14:tracePt t="91967" x="4429125" y="3914775"/>
          <p14:tracePt t="91984" x="4471988" y="3914775"/>
          <p14:tracePt t="92001" x="4519613" y="3929063"/>
          <p14:tracePt t="92018" x="4629150" y="3948113"/>
          <p14:tracePt t="92034" x="4757738" y="3957638"/>
          <p14:tracePt t="92050" x="4914900" y="3976688"/>
          <p14:tracePt t="92067" x="5095875" y="3986213"/>
          <p14:tracePt t="92084" x="5233988" y="3986213"/>
          <p14:tracePt t="92100" x="5391150" y="3971925"/>
          <p14:tracePt t="92117" x="5548313" y="3919538"/>
          <p14:tracePt t="92133" x="5681663" y="3838575"/>
          <p14:tracePt t="92150" x="5710238" y="3810000"/>
          <p14:tracePt t="92167" x="5734050" y="3733800"/>
          <p14:tracePt t="92184" x="5734050" y="3657600"/>
          <p14:tracePt t="92200" x="5667375" y="3533775"/>
          <p14:tracePt t="92217" x="5595938" y="3443288"/>
          <p14:tracePt t="92234" x="5572125" y="3424238"/>
          <p14:tracePt t="92236" x="5538788" y="3405188"/>
          <p14:tracePt t="92250" x="5476875" y="3376613"/>
          <p14:tracePt t="92267" x="5267325" y="3333750"/>
          <p14:tracePt t="92284" x="5010150" y="3309938"/>
          <p14:tracePt t="92300" x="4714875" y="3300413"/>
          <p14:tracePt t="92317" x="4319588" y="3305175"/>
          <p14:tracePt t="92334" x="4114800" y="3348038"/>
          <p14:tracePt t="92350" x="3967163" y="3386138"/>
          <p14:tracePt t="92367" x="3852863" y="3452813"/>
          <p14:tracePt t="92384" x="3800475" y="3490913"/>
          <p14:tracePt t="92401" x="3743325" y="3548063"/>
          <p14:tracePt t="92403" x="3709988" y="3571875"/>
          <p14:tracePt t="92417" x="3671888" y="3629025"/>
          <p14:tracePt t="92434" x="3652838" y="3662363"/>
          <p14:tracePt t="92436" x="3643313" y="3676650"/>
          <p14:tracePt t="92450" x="3643313" y="3690938"/>
          <p14:tracePt t="92467" x="3638550" y="3729038"/>
          <p14:tracePt t="92484" x="3652838" y="3743325"/>
          <p14:tracePt t="92501" x="3667125" y="3757613"/>
          <p14:tracePt t="92503" x="3686175" y="3781425"/>
          <p14:tracePt t="92517" x="3743325" y="3829050"/>
          <p14:tracePt t="92534" x="3924300" y="3914775"/>
          <p14:tracePt t="92550" x="4110038" y="3957638"/>
          <p14:tracePt t="92567" x="4400550" y="3990975"/>
          <p14:tracePt t="92584" x="4629150" y="4000500"/>
          <p14:tracePt t="92600" x="4881563" y="4000500"/>
          <p14:tracePt t="92617" x="5210175" y="3995738"/>
          <p14:tracePt t="92634" x="5410200" y="3971925"/>
          <p14:tracePt t="92650" x="5581650" y="3924300"/>
          <p14:tracePt t="92667" x="5757863" y="3852863"/>
          <p14:tracePt t="92683" x="5853113" y="3795713"/>
          <p14:tracePt t="92700" x="5881688" y="3767138"/>
          <p14:tracePt t="92717" x="5881688" y="3757613"/>
          <p14:tracePt t="92734" x="5881688" y="3738563"/>
          <p14:tracePt t="92750" x="5881688" y="3724275"/>
          <p14:tracePt t="92767" x="5881688" y="3705225"/>
          <p14:tracePt t="92836" x="5876925" y="3705225"/>
          <p14:tracePt t="92982" x="0" y="0"/>
        </p14:tracePtLst>
        <p14:tracePtLst>
          <p14:tracePt t="95126" x="4514850" y="3833813"/>
          <p14:tracePt t="95204" x="4529138" y="3833813"/>
          <p14:tracePt t="95207" x="4567238" y="3829050"/>
          <p14:tracePt t="95219" x="4619625" y="3829050"/>
          <p14:tracePt t="95235" x="4776788" y="3800475"/>
          <p14:tracePt t="95251" x="5029200" y="3790950"/>
          <p14:tracePt t="95268" x="5324475" y="3781425"/>
          <p14:tracePt t="95285" x="5662613" y="3781425"/>
          <p14:tracePt t="95302" x="6215063" y="3810000"/>
          <p14:tracePt t="95318" x="6853238" y="3833813"/>
          <p14:tracePt t="95335" x="7096125" y="3848100"/>
          <p14:tracePt t="95352" x="7829550" y="3881438"/>
          <p14:tracePt t="95368" x="8248650" y="3895725"/>
          <p14:tracePt t="95369" x="8405813" y="3895725"/>
          <p14:tracePt t="95385" x="8572500" y="3905250"/>
          <p14:tracePt t="95402" x="9048750" y="3905250"/>
          <p14:tracePt t="95418" x="9124950" y="3905250"/>
          <p14:tracePt t="96047" x="9134475" y="3905250"/>
          <p14:tracePt t="96051" x="9096375" y="3905250"/>
          <p14:tracePt t="96061" x="9067800" y="3905250"/>
          <p14:tracePt t="96073" x="9029700" y="3905250"/>
          <p14:tracePt t="96086" x="8886825" y="3914775"/>
          <p14:tracePt t="96102" x="8743950" y="3933825"/>
          <p14:tracePt t="96119" x="8591550" y="3952875"/>
          <p14:tracePt t="96135" x="8472488" y="3962400"/>
          <p14:tracePt t="96152" x="8401050" y="3971925"/>
          <p14:tracePt t="96168" x="8362950" y="3976688"/>
          <p14:tracePt t="96173" x="8334375" y="3976688"/>
          <p14:tracePt t="96185" x="8310563" y="3976688"/>
          <p14:tracePt t="96202" x="8262938" y="3986213"/>
          <p14:tracePt t="96219" x="8239125" y="3986213"/>
          <p14:tracePt t="96235" x="8229600" y="3990975"/>
          <p14:tracePt t="96238" x="8224838" y="3990975"/>
          <p14:tracePt t="96694" x="8215313" y="3990975"/>
          <p14:tracePt t="96696"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Terminology:  AI, Machine Learning, </a:t>
            </a:r>
            <a:r>
              <a:rPr lang="en-US" altLang="ko-KR" sz="3000" b="1" dirty="0" smtClean="0">
                <a:solidFill>
                  <a:srgbClr val="FF0000"/>
                </a:solidFill>
                <a:latin typeface="Calibri" panose="020F0502020204030204" pitchFamily="34" charset="0"/>
                <a:ea typeface="Dotum" pitchFamily="34" charset="-127"/>
                <a:cs typeface="Calibri" panose="020F0502020204030204" pitchFamily="34" charset="0"/>
              </a:rPr>
              <a:t>Deep Learning</a:t>
            </a:r>
          </a:p>
        </p:txBody>
      </p:sp>
      <p:sp>
        <p:nvSpPr>
          <p:cNvPr id="2" name="TextBox 1"/>
          <p:cNvSpPr txBox="1"/>
          <p:nvPr/>
        </p:nvSpPr>
        <p:spPr>
          <a:xfrm>
            <a:off x="282387" y="1143000"/>
            <a:ext cx="8525435" cy="4093428"/>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Deep Learning:  deep learning is a </a:t>
            </a:r>
            <a:r>
              <a:rPr lang="en-US" altLang="ko-KR" sz="2000" dirty="0" smtClean="0">
                <a:solidFill>
                  <a:srgbClr val="FF0000"/>
                </a:solidFill>
                <a:latin typeface="Calibri" panose="020F0502020204030204" pitchFamily="34" charset="0"/>
              </a:rPr>
              <a:t>subset of machine learning</a:t>
            </a:r>
            <a:r>
              <a:rPr lang="en-US" altLang="ko-KR" sz="2000" dirty="0" smtClean="0">
                <a:latin typeface="Calibri" panose="020F0502020204030204" pitchFamily="34" charset="0"/>
              </a:rPr>
              <a:t>. </a:t>
            </a:r>
          </a:p>
          <a:p>
            <a:endParaRPr lang="en-US" altLang="ko-KR" sz="2000" dirty="0" smtClean="0">
              <a:latin typeface="Calibri" panose="020F0502020204030204" pitchFamily="34" charset="0"/>
            </a:endParaRPr>
          </a:p>
          <a:p>
            <a:pPr marL="342900" indent="-342900">
              <a:buFontTx/>
              <a:buChar char="-"/>
            </a:pPr>
            <a:r>
              <a:rPr lang="en-US" altLang="ko-KR" sz="2000" dirty="0" smtClean="0">
                <a:latin typeface="Calibri" panose="020F0502020204030204" pitchFamily="34" charset="0"/>
              </a:rPr>
              <a:t>Specifically, it is a class of machine learning algorithms that </a:t>
            </a:r>
          </a:p>
          <a:p>
            <a:pPr marL="800100" lvl="1" indent="-342900">
              <a:buFontTx/>
              <a:buChar char="-"/>
            </a:pPr>
            <a:r>
              <a:rPr lang="en-US" altLang="ko-KR" sz="2000" dirty="0" smtClean="0">
                <a:latin typeface="Calibri" panose="020F0502020204030204" pitchFamily="34" charset="0"/>
              </a:rPr>
              <a:t>use a cascade of multiple layers of nonlinear processing for feature extraction</a:t>
            </a:r>
          </a:p>
          <a:p>
            <a:pPr marL="800100" lvl="1" indent="-342900">
              <a:buFontTx/>
              <a:buChar char="-"/>
            </a:pPr>
            <a:r>
              <a:rPr lang="en-US" altLang="ko-KR" sz="2000" dirty="0">
                <a:latin typeface="Calibri" panose="020F0502020204030204" pitchFamily="34" charset="0"/>
              </a:rPr>
              <a:t>l</a:t>
            </a:r>
            <a:r>
              <a:rPr lang="en-US" altLang="ko-KR" sz="2000" dirty="0" smtClean="0">
                <a:latin typeface="Calibri" panose="020F0502020204030204" pitchFamily="34" charset="0"/>
              </a:rPr>
              <a:t>earn in both supervised and unsupervised manners</a:t>
            </a:r>
          </a:p>
          <a:p>
            <a:pPr marL="800100" lvl="1" indent="-342900">
              <a:buFontTx/>
              <a:buChar char="-"/>
            </a:pPr>
            <a:r>
              <a:rPr lang="en-US" altLang="ko-KR" sz="2000" dirty="0" smtClean="0">
                <a:latin typeface="Calibri" panose="020F0502020204030204" pitchFamily="34" charset="0"/>
              </a:rPr>
              <a:t>learn multiple levels of representations that correspond to different levels of abstractions</a:t>
            </a:r>
          </a:p>
          <a:p>
            <a:pPr marL="800100" lvl="1" indent="-342900">
              <a:buFontTx/>
              <a:buChar char="-"/>
            </a:pPr>
            <a:endParaRPr lang="en-US" altLang="ko-KR" sz="2000" dirty="0">
              <a:latin typeface="Calibri" panose="020F0502020204030204" pitchFamily="34" charset="0"/>
            </a:endParaRPr>
          </a:p>
          <a:p>
            <a:pPr marL="800100" lvl="1" indent="-342900">
              <a:buFontTx/>
              <a:buChar char="-"/>
            </a:pPr>
            <a:endParaRPr lang="en-US" altLang="ko-KR" sz="2000" dirty="0" smtClean="0">
              <a:latin typeface="Calibri" panose="020F0502020204030204" pitchFamily="34" charset="0"/>
            </a:endParaRPr>
          </a:p>
          <a:p>
            <a:pPr marL="800100" lvl="1" indent="-342900">
              <a:buFontTx/>
              <a:buChar char="-"/>
            </a:pPr>
            <a:endParaRPr lang="en-US" altLang="ko-KR" sz="2000" dirty="0">
              <a:latin typeface="Calibri" panose="020F0502020204030204" pitchFamily="34" charset="0"/>
            </a:endParaRPr>
          </a:p>
          <a:p>
            <a:pPr lvl="1"/>
            <a:endParaRPr lang="en-US" altLang="ko-KR" sz="2000" dirty="0" smtClean="0">
              <a:latin typeface="Calibri" panose="020F0502020204030204" pitchFamily="34" charset="0"/>
            </a:endParaRPr>
          </a:p>
          <a:p>
            <a:endParaRPr lang="en-US" altLang="ko-KR" sz="2000" dirty="0">
              <a:solidFill>
                <a:srgbClr val="FF0000"/>
              </a:solidFill>
              <a:latin typeface="Calibri" panose="020F0502020204030204" pitchFamily="34" charset="0"/>
            </a:endParaRPr>
          </a:p>
        </p:txBody>
      </p:sp>
      <p:sp>
        <p:nvSpPr>
          <p:cNvPr id="5"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8</a:t>
            </a:fld>
            <a:endParaRPr lang="en-US" altLang="ko-KR" dirty="0"/>
          </a:p>
        </p:txBody>
      </p:sp>
    </p:spTree>
    <p:extLst>
      <p:ext uri="{BB962C8B-B14F-4D97-AF65-F5344CB8AC3E}">
        <p14:creationId xmlns:p14="http://schemas.microsoft.com/office/powerpoint/2010/main" val="3235127654"/>
      </p:ext>
    </p:extLst>
  </p:cSld>
  <p:clrMapOvr>
    <a:masterClrMapping/>
  </p:clrMapOvr>
  <mc:AlternateContent xmlns:mc="http://schemas.openxmlformats.org/markup-compatibility/2006" xmlns:p14="http://schemas.microsoft.com/office/powerpoint/2010/main">
    <mc:Choice Requires="p14">
      <p:transition spd="slow" p14:dur="2000" advTm="45181"/>
    </mc:Choice>
    <mc:Fallback xmlns="">
      <p:transition spd="slow" advTm="45181"/>
    </mc:Fallback>
  </mc:AlternateContent>
  <p:timing>
    <p:tnLst>
      <p:par>
        <p:cTn id="1" dur="indefinite" restart="never" nodeType="tmRoot"/>
      </p:par>
    </p:tnLst>
  </p:timing>
  <p:extLst mod="1">
    <p:ext uri="{3A86A75C-4F4B-4683-9AE1-C65F6400EC91}">
      <p14:laserTraceLst xmlns:p14="http://schemas.microsoft.com/office/powerpoint/2010/main">
        <p14:tracePtLst>
          <p14:tracePt t="8345" x="4429125" y="1462088"/>
          <p14:tracePt t="8461" x="4433888" y="1466850"/>
          <p14:tracePt t="8465" x="4443413" y="1466850"/>
          <p14:tracePt t="8477" x="4471988" y="1466850"/>
          <p14:tracePt t="8490" x="4514850" y="1471613"/>
          <p14:tracePt t="8507" x="4572000" y="1481138"/>
          <p14:tracePt t="8523" x="4652963" y="1481138"/>
          <p14:tracePt t="8540" x="4781550" y="1490663"/>
          <p14:tracePt t="8557" x="4895850" y="1490663"/>
          <p14:tracePt t="8561" x="4948238" y="1490663"/>
          <p14:tracePt t="8573" x="5014913" y="1500188"/>
          <p14:tracePt t="8590" x="5229225" y="1500188"/>
          <p14:tracePt t="8607" x="5419725" y="1500188"/>
          <p14:tracePt t="8623" x="5648325" y="1495425"/>
          <p14:tracePt t="8626" x="5762625" y="1495425"/>
          <p14:tracePt t="8640" x="5976938" y="1481138"/>
          <p14:tracePt t="8657" x="6257925" y="1471613"/>
          <p14:tracePt t="8660" x="6396038" y="1471613"/>
          <p14:tracePt t="8674" x="6524625" y="1457325"/>
          <p14:tracePt t="8690" x="6877050" y="1457325"/>
          <p14:tracePt t="8707" x="7019925" y="1447800"/>
          <p14:tracePt t="8723" x="7081838" y="1447800"/>
          <p14:tracePt t="8740" x="7248525" y="1452563"/>
          <p14:tracePt t="8757" x="7405688" y="1452563"/>
          <p14:tracePt t="8773" x="7472363" y="1452563"/>
          <p14:tracePt t="8790" x="7519988" y="1452563"/>
          <p14:tracePt t="8807" x="7529513" y="1462088"/>
          <p14:tracePt t="9942" x="0" y="0"/>
        </p14:tracePtLst>
        <p14:tracePtLst>
          <p14:tracePt t="14339" x="1938338" y="2443163"/>
          <p14:tracePt t="14389" x="1947863" y="2443163"/>
          <p14:tracePt t="14399" x="1976438" y="2443163"/>
          <p14:tracePt t="14409" x="2005013" y="2443163"/>
          <p14:tracePt t="14426" x="2081213" y="2452688"/>
          <p14:tracePt t="14443" x="2224088" y="2462213"/>
          <p14:tracePt t="14459" x="2352675" y="2471738"/>
          <p14:tracePt t="14476" x="2471738" y="2471738"/>
          <p14:tracePt t="14493" x="2647950" y="2481263"/>
          <p14:tracePt t="14496" x="2714625" y="2500313"/>
          <p14:tracePt t="14509" x="2790825" y="2500313"/>
          <p14:tracePt t="14526" x="2995613" y="2509838"/>
          <p14:tracePt t="14542" x="3200400" y="2528888"/>
          <p14:tracePt t="14559" x="3390900" y="2538413"/>
          <p14:tracePt t="14576" x="3586163" y="2562225"/>
          <p14:tracePt t="14593" x="3862388" y="2571750"/>
          <p14:tracePt t="14609" x="4038600" y="2571750"/>
          <p14:tracePt t="14626" x="4195763" y="2571750"/>
          <p14:tracePt t="14643" x="4357688" y="2571750"/>
          <p14:tracePt t="14660" x="4538663" y="2566988"/>
          <p14:tracePt t="14676" x="4705350" y="2557463"/>
          <p14:tracePt t="14678" x="4819650" y="2524125"/>
          <p14:tracePt t="14693" x="4900613" y="2505075"/>
          <p14:tracePt t="14709" x="5024438" y="2457450"/>
          <p14:tracePt t="14726" x="5148263" y="2400300"/>
          <p14:tracePt t="14743" x="5238750" y="2347913"/>
          <p14:tracePt t="14744" x="5243513" y="2343150"/>
          <p14:tracePt t="14759" x="5248275" y="2324100"/>
          <p14:tracePt t="14776" x="5248275" y="2314575"/>
          <p14:tracePt t="14793" x="5248275" y="2300288"/>
          <p14:tracePt t="14809" x="5229225" y="2271713"/>
          <p14:tracePt t="14826" x="5214938" y="2247900"/>
          <p14:tracePt t="14843" x="5186363" y="2209800"/>
          <p14:tracePt t="14860" x="5143500" y="2181225"/>
          <p14:tracePt t="14876" x="5081588" y="2143125"/>
          <p14:tracePt t="14893" x="4957763" y="2095500"/>
          <p14:tracePt t="14909" x="4824413" y="2066925"/>
          <p14:tracePt t="14926" x="4657725" y="2057400"/>
          <p14:tracePt t="14943" x="4443413" y="2057400"/>
          <p14:tracePt t="14946" x="4343400" y="2057400"/>
          <p14:tracePt t="14959" x="4238625" y="2057400"/>
          <p14:tracePt t="14976" x="3957638" y="2057400"/>
          <p14:tracePt t="14993" x="3767138" y="2071688"/>
          <p14:tracePt t="15009" x="3514725" y="2105025"/>
          <p14:tracePt t="15013" x="3438525" y="2114550"/>
          <p14:tracePt t="15026" x="3362325" y="2124075"/>
          <p14:tracePt t="15043" x="3219450" y="2143125"/>
          <p14:tracePt t="15062" x="3076575" y="2185988"/>
          <p14:tracePt t="15076" x="3057525" y="2195513"/>
          <p14:tracePt t="15093" x="3019425" y="2219325"/>
          <p14:tracePt t="15110" x="3014663" y="2224088"/>
          <p14:tracePt t="15126" x="3000375" y="2228850"/>
          <p14:tracePt t="15129" x="3000375" y="2233613"/>
          <p14:tracePt t="15143" x="2995613" y="2243138"/>
          <p14:tracePt t="15160" x="2990850" y="2252663"/>
          <p14:tracePt t="15176" x="2990850" y="2262188"/>
          <p14:tracePt t="15193" x="2990850" y="2266950"/>
          <p14:tracePt t="15224" x="2990850" y="2271713"/>
          <p14:tracePt t="15238" x="2990850" y="2276475"/>
          <p14:tracePt t="15248" x="2995613" y="2286000"/>
          <p14:tracePt t="15259" x="3000375" y="2290763"/>
          <p14:tracePt t="15276" x="3019425" y="2305050"/>
          <p14:tracePt t="15293" x="3048000" y="2319338"/>
          <p14:tracePt t="15309" x="3105150" y="2343150"/>
          <p14:tracePt t="15326" x="3181350" y="2366963"/>
          <p14:tracePt t="15343" x="3286125" y="2395538"/>
          <p14:tracePt t="15360" x="3371850" y="2409825"/>
          <p14:tracePt t="15376" x="3452813" y="2419350"/>
          <p14:tracePt t="15393" x="3595688" y="2447925"/>
          <p14:tracePt t="15395" x="3662363" y="2457450"/>
          <p14:tracePt t="15410" x="3729038" y="2466975"/>
          <p14:tracePt t="15426" x="3857625" y="2476500"/>
          <p14:tracePt t="15443" x="4100513" y="2495550"/>
          <p14:tracePt t="15460" x="4205288" y="2495550"/>
          <p14:tracePt t="15476" x="4271963" y="2495550"/>
          <p14:tracePt t="15493" x="4319588" y="2495550"/>
          <p14:tracePt t="15510" x="4333875" y="2495550"/>
          <p14:tracePt t="15526" x="4343400" y="2495550"/>
          <p14:tracePt t="15710" x="4338638" y="2500313"/>
          <p14:tracePt t="15719" x="4333875" y="2500313"/>
          <p14:tracePt t="15786" x="4338638" y="2500313"/>
          <p14:tracePt t="15795" x="4376738" y="2500313"/>
          <p14:tracePt t="15799" x="4429125" y="2500313"/>
          <p14:tracePt t="15810" x="4467225" y="2500313"/>
          <p14:tracePt t="15826" x="4610100" y="2500313"/>
          <p14:tracePt t="15843" x="4857750" y="2500313"/>
          <p14:tracePt t="15861" x="5172075" y="2500313"/>
          <p14:tracePt t="15864" x="5353050" y="2500313"/>
          <p14:tracePt t="15877" x="5519738" y="2495550"/>
          <p14:tracePt t="15893" x="6000750" y="2452688"/>
          <p14:tracePt t="15910" x="6234113" y="2428875"/>
          <p14:tracePt t="15926" x="6410325" y="2409825"/>
          <p14:tracePt t="15930" x="6553200" y="2400300"/>
          <p14:tracePt t="15943" x="6605588" y="2390775"/>
          <p14:tracePt t="15960" x="6643688" y="2390775"/>
          <p14:tracePt t="16097" x="6643688" y="2386013"/>
          <p14:tracePt t="16832" x="0" y="0"/>
        </p14:tracePtLst>
        <p14:tracePtLst>
          <p14:tracePt t="17300" x="3043238" y="2514600"/>
          <p14:tracePt t="17397" x="3057525" y="2514600"/>
          <p14:tracePt t="17407" x="3076575" y="2514600"/>
          <p14:tracePt t="17411" x="3095625" y="2514600"/>
          <p14:tracePt t="17427" x="3171825" y="2514600"/>
          <p14:tracePt t="17444" x="3276600" y="2514600"/>
          <p14:tracePt t="17461" x="3338513" y="2514600"/>
          <p14:tracePt t="17478" x="3595688" y="2514600"/>
          <p14:tracePt t="17494" x="3724275" y="2505075"/>
          <p14:tracePt t="17510" x="3838575" y="2505075"/>
          <p14:tracePt t="17527" x="3981450" y="2495550"/>
          <p14:tracePt t="17544" x="4110038" y="2495550"/>
          <p14:tracePt t="17560" x="4238625" y="2486025"/>
          <p14:tracePt t="17577" x="4391025" y="2486025"/>
          <p14:tracePt t="17580" x="4419600" y="2486025"/>
          <p14:tracePt t="17594" x="4433888" y="2486025"/>
          <p14:tracePt t="17611" x="4438650" y="2481263"/>
          <p14:tracePt t="17777" x="4433888" y="2481263"/>
          <p14:tracePt t="17797" x="4424363" y="2481263"/>
          <p14:tracePt t="17852" x="0" y="0"/>
        </p14:tracePtLst>
        <p14:tracePtLst>
          <p14:tracePt t="18269" x="5038725" y="2457450"/>
          <p14:tracePt t="18275" x="5038725" y="2452688"/>
          <p14:tracePt t="18429" x="5048250" y="2452688"/>
          <p14:tracePt t="18457" x="5053013" y="2452688"/>
          <p14:tracePt t="18467" x="5076825" y="2452688"/>
          <p14:tracePt t="18478" x="5114925" y="2452688"/>
          <p14:tracePt t="18494" x="5219700" y="2443163"/>
          <p14:tracePt t="18497" x="5295900" y="2443163"/>
          <p14:tracePt t="18511" x="5357813" y="2443163"/>
          <p14:tracePt t="18528" x="5686425" y="2433638"/>
          <p14:tracePt t="18544" x="5738813" y="2433638"/>
          <p14:tracePt t="18561" x="5795963" y="2438400"/>
          <p14:tracePt t="18563" x="5815013" y="2438400"/>
          <p14:tracePt t="18577" x="5857875" y="2438400"/>
          <p14:tracePt t="18594" x="5915025" y="2438400"/>
          <p14:tracePt t="18612" x="5991225" y="2438400"/>
          <p14:tracePt t="18628" x="6119813" y="2438400"/>
          <p14:tracePt t="18644" x="6224588" y="2438400"/>
          <p14:tracePt t="18662" x="6291263" y="2433638"/>
          <p14:tracePt t="18678" x="6324600" y="2433638"/>
          <p14:tracePt t="18694" x="6338888" y="2428875"/>
          <p14:tracePt t="18711" x="6357938" y="2428875"/>
          <p14:tracePt t="18714" x="6376988" y="2428875"/>
          <p14:tracePt t="18728" x="6381750" y="2428875"/>
          <p14:tracePt t="18731" x="6386513" y="2428875"/>
          <p14:tracePt t="18744" x="6391275" y="2428875"/>
          <p14:tracePt t="18761" x="6405563" y="2428875"/>
          <p14:tracePt t="18764" x="6415088" y="2428875"/>
          <p14:tracePt t="18778" x="6429375" y="2428875"/>
          <p14:tracePt t="18794" x="6515100" y="2443163"/>
          <p14:tracePt t="18811" x="6557963" y="2443163"/>
          <p14:tracePt t="18828" x="6562725" y="2452688"/>
          <p14:tracePt t="19234" x="0" y="0"/>
        </p14:tracePtLst>
        <p14:tracePtLst>
          <p14:tracePt t="23088" x="2471738" y="2933700"/>
          <p14:tracePt t="23210" x="2490788" y="2933700"/>
          <p14:tracePt t="23220" x="2519363" y="2933700"/>
          <p14:tracePt t="23229" x="2538413" y="2933700"/>
          <p14:tracePt t="23246" x="2590800" y="2933700"/>
          <p14:tracePt t="23263" x="2657475" y="2933700"/>
          <p14:tracePt t="23279" x="2705100" y="2933700"/>
          <p14:tracePt t="23296" x="2743200" y="2933700"/>
          <p14:tracePt t="23313" x="2843213" y="2938463"/>
          <p14:tracePt t="23329" x="3014663" y="2947988"/>
          <p14:tracePt t="23346" x="3128963" y="2957513"/>
          <p14:tracePt t="23363" x="3233738" y="2981325"/>
          <p14:tracePt t="23379" x="3376613" y="2986088"/>
          <p14:tracePt t="23396" x="3448050" y="2995613"/>
          <p14:tracePt t="23413" x="3548063" y="3005138"/>
          <p14:tracePt t="23429" x="3595688" y="3009900"/>
          <p14:tracePt t="23446" x="3638550" y="3019425"/>
          <p14:tracePt t="23463" x="3643313" y="3019425"/>
          <p14:tracePt t="23611" x="3648075" y="3019425"/>
          <p14:tracePt t="23615" x="3667125" y="3024188"/>
          <p14:tracePt t="23629" x="3695700" y="3033713"/>
          <p14:tracePt t="23647" x="3876675" y="3052763"/>
          <p14:tracePt t="23663" x="4076700" y="3076575"/>
          <p14:tracePt t="23679" x="4481513" y="3100388"/>
          <p14:tracePt t="23696" x="5014913" y="3148013"/>
          <p14:tracePt t="23713" x="5810250" y="3214688"/>
          <p14:tracePt t="23729" x="6229350" y="3228975"/>
          <p14:tracePt t="23746" x="6662738" y="3243263"/>
          <p14:tracePt t="23748" x="6772275" y="3243263"/>
          <p14:tracePt t="23763" x="6929438" y="3252788"/>
          <p14:tracePt t="23779" x="6996113" y="3252788"/>
          <p14:tracePt t="23796" x="7000875" y="3252788"/>
          <p14:tracePt t="24959" x="6991350" y="3252788"/>
          <p14:tracePt t="24965" x="6981825" y="3252788"/>
          <p14:tracePt t="24975" x="6967538" y="3252788"/>
          <p14:tracePt t="24984" x="6953250" y="3252788"/>
          <p14:tracePt t="24997" x="6915150" y="3252788"/>
          <p14:tracePt t="25013" x="6838950" y="3252788"/>
          <p14:tracePt t="25030" x="6772275" y="3252788"/>
          <p14:tracePt t="25047" x="6653213" y="3252788"/>
          <p14:tracePt t="25064" x="6510338" y="3252788"/>
          <p14:tracePt t="25068" x="6434138" y="3252788"/>
          <p14:tracePt t="25080" x="6343650" y="3252788"/>
          <p14:tracePt t="25097" x="6091238" y="3262313"/>
          <p14:tracePt t="25113" x="5643563" y="3262313"/>
          <p14:tracePt t="25130" x="4943475" y="3262313"/>
          <p14:tracePt t="25147" x="3938588" y="3262313"/>
          <p14:tracePt t="25164" x="3095625" y="3290888"/>
          <p14:tracePt t="25180" x="2909888" y="3305175"/>
          <p14:tracePt t="25197" x="2538413" y="3319463"/>
          <p14:tracePt t="25200" x="2462213" y="3319463"/>
          <p14:tracePt t="25213" x="2395538" y="3319463"/>
          <p14:tracePt t="25216" x="2357438" y="3319463"/>
          <p14:tracePt t="25230" x="2328863" y="3319463"/>
          <p14:tracePt t="25233" x="2290763" y="3319463"/>
          <p14:tracePt t="25247" x="2257425" y="3319463"/>
          <p14:tracePt t="25264" x="2233613" y="3319463"/>
          <p14:tracePt t="25280" x="2209800" y="3319463"/>
          <p14:tracePt t="25298" x="2185988" y="3319463"/>
          <p14:tracePt t="25314" x="2171700" y="3319463"/>
          <p14:tracePt t="25330" x="2166938" y="3319463"/>
          <p14:tracePt t="25431" x="2162175" y="3319463"/>
          <p14:tracePt t="25448" x="2157413" y="3319463"/>
          <p14:tracePt t="25456" x="2152650" y="3319463"/>
          <p14:tracePt t="25467" x="2147888" y="3319463"/>
          <p14:tracePt t="25480" x="2143125" y="3319463"/>
          <p14:tracePt t="25497" x="2043113" y="3328988"/>
          <p14:tracePt t="25513" x="1985963" y="3328988"/>
          <p14:tracePt t="25530" x="1928813" y="3328988"/>
          <p14:tracePt t="25547" x="1909763" y="3328988"/>
          <p14:tracePt t="25564" x="1890713" y="3328988"/>
          <p14:tracePt t="25623" x="1890713" y="3333750"/>
          <p14:tracePt t="25755" x="1905000" y="3333750"/>
          <p14:tracePt t="25765" x="1924050" y="3333750"/>
          <p14:tracePt t="25771" x="1952625" y="3333750"/>
          <p14:tracePt t="25781" x="1981200" y="3333750"/>
          <p14:tracePt t="25798" x="2071688" y="3333750"/>
          <p14:tracePt t="25814" x="2133600" y="3333750"/>
          <p14:tracePt t="25831" x="2228850" y="3333750"/>
          <p14:tracePt t="25849" x="2366963" y="3328988"/>
          <p14:tracePt t="25864" x="2471738" y="3328988"/>
          <p14:tracePt t="25882" x="2652713" y="3333750"/>
          <p14:tracePt t="25885" x="2714625" y="3333750"/>
          <p14:tracePt t="25897" x="2781300" y="3333750"/>
          <p14:tracePt t="25914" x="3009900" y="3333750"/>
          <p14:tracePt t="25930" x="3071813" y="3333750"/>
          <p14:tracePt t="25948" x="3262313" y="3343275"/>
          <p14:tracePt t="25951" x="3338513" y="3343275"/>
          <p14:tracePt t="25964" x="3414713" y="3343275"/>
          <p14:tracePt t="25981" x="3724275" y="3362325"/>
          <p14:tracePt t="25997" x="3862388" y="3362325"/>
          <p14:tracePt t="26014" x="3929063" y="3371850"/>
          <p14:tracePt t="26016" x="3981450" y="3371850"/>
          <p14:tracePt t="26031" x="4043363" y="3381375"/>
          <p14:tracePt t="26048" x="4324350" y="3390900"/>
          <p14:tracePt t="26064" x="4467225" y="3400425"/>
          <p14:tracePt t="26081" x="4681538" y="3400425"/>
          <p14:tracePt t="26098" x="4838700" y="3409950"/>
          <p14:tracePt t="26114" x="4991100" y="3409950"/>
          <p14:tracePt t="26131" x="5129213" y="3409950"/>
          <p14:tracePt t="26147" x="5257800" y="3409950"/>
          <p14:tracePt t="26164" x="5376863" y="3419475"/>
          <p14:tracePt t="26180" x="5505450" y="3419475"/>
          <p14:tracePt t="26182" x="5543550" y="3419475"/>
          <p14:tracePt t="26197" x="5572125" y="3429000"/>
          <p14:tracePt t="26214" x="5605463" y="3429000"/>
          <p14:tracePt t="26230" x="5614988" y="3429000"/>
          <p14:tracePt t="26247" x="5619750" y="3429000"/>
          <p14:tracePt t="27540" x="0" y="0"/>
        </p14:tracePtLst>
        <p14:tracePtLst>
          <p14:tracePt t="28585" x="1423988" y="3609975"/>
          <p14:tracePt t="28601" x="1423988" y="3605213"/>
          <p14:tracePt t="28631" x="1428750" y="3605213"/>
          <p14:tracePt t="28635" x="1443038" y="3605213"/>
          <p14:tracePt t="28648" x="1452563" y="3605213"/>
          <p14:tracePt t="28665" x="1519238" y="3605213"/>
          <p14:tracePt t="28681" x="1685925" y="3605213"/>
          <p14:tracePt t="28698" x="1900238" y="3605213"/>
          <p14:tracePt t="28702" x="2028825" y="3605213"/>
          <p14:tracePt t="28715" x="2152650" y="3605213"/>
          <p14:tracePt t="28732" x="2628900" y="3590925"/>
          <p14:tracePt t="28748" x="2809875" y="3590925"/>
          <p14:tracePt t="28765" x="3200400" y="3590925"/>
          <p14:tracePt t="28768" x="3357563" y="3590925"/>
          <p14:tracePt t="28782" x="3886200" y="3590925"/>
          <p14:tracePt t="28799" x="4124325" y="3590925"/>
          <p14:tracePt t="28815" x="4276725" y="3590925"/>
          <p14:tracePt t="28832" x="4343400" y="3590925"/>
          <p14:tracePt t="29146"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9281" y="4798102"/>
            <a:ext cx="8525435" cy="2246769"/>
          </a:xfrm>
          <a:prstGeom prst="rect">
            <a:avLst/>
          </a:prstGeom>
          <a:noFill/>
        </p:spPr>
        <p:txBody>
          <a:bodyPr wrap="square" rtlCol="0">
            <a:spAutoFit/>
          </a:bodyPr>
          <a:lstStyle/>
          <a:p>
            <a:pPr marL="342900" indent="-342900">
              <a:buFontTx/>
              <a:buChar char="-"/>
            </a:pPr>
            <a:r>
              <a:rPr lang="en-US" altLang="ko-KR" sz="2000" dirty="0" smtClean="0">
                <a:latin typeface="Calibri" panose="020F0502020204030204" pitchFamily="34" charset="0"/>
              </a:rPr>
              <a:t>There are artificial neural networks (ANN) and biological neural networks located in brains. </a:t>
            </a:r>
          </a:p>
          <a:p>
            <a:pPr marL="342900" indent="-342900">
              <a:buFontTx/>
              <a:buChar char="-"/>
            </a:pPr>
            <a:r>
              <a:rPr lang="en-US" altLang="ko-KR" sz="2000" dirty="0" smtClean="0">
                <a:latin typeface="Calibri" panose="020F0502020204030204" pitchFamily="34" charset="0"/>
              </a:rPr>
              <a:t>The ANNs are inspired by biological network in that our brain seems to be very </a:t>
            </a:r>
            <a:r>
              <a:rPr lang="en-US" altLang="ko-KR" sz="2000" dirty="0" err="1" smtClean="0">
                <a:latin typeface="Calibri" panose="020F0502020204030204" pitchFamily="34" charset="0"/>
              </a:rPr>
              <a:t>very</a:t>
            </a:r>
            <a:r>
              <a:rPr lang="en-US" altLang="ko-KR" sz="2000" dirty="0" smtClean="0">
                <a:latin typeface="Calibri" panose="020F0502020204030204" pitchFamily="34" charset="0"/>
              </a:rPr>
              <a:t> good at learning certain things (recognizing patterns).  </a:t>
            </a:r>
          </a:p>
          <a:p>
            <a:pPr marL="800100" lvl="1" indent="-342900">
              <a:buFontTx/>
              <a:buChar char="-"/>
            </a:pPr>
            <a:endParaRPr lang="en-US" altLang="ko-KR" sz="2000" dirty="0" smtClean="0">
              <a:latin typeface="Calibri" panose="020F0502020204030204" pitchFamily="34" charset="0"/>
            </a:endParaRPr>
          </a:p>
          <a:p>
            <a:pPr lvl="1"/>
            <a:endParaRPr lang="en-US" altLang="ko-KR" sz="2000" dirty="0" smtClean="0">
              <a:latin typeface="Calibri" panose="020F0502020204030204" pitchFamily="34" charset="0"/>
            </a:endParaRPr>
          </a:p>
          <a:p>
            <a:endParaRPr lang="en-US" altLang="ko-KR" sz="2000" dirty="0">
              <a:solidFill>
                <a:srgbClr val="FF0000"/>
              </a:solidFill>
              <a:latin typeface="Calibri" panose="020F0502020204030204" pitchFamily="34" charset="0"/>
            </a:endParaRPr>
          </a:p>
        </p:txBody>
      </p:sp>
      <p:sp>
        <p:nvSpPr>
          <p:cNvPr id="15362" name="Rectangle 2"/>
          <p:cNvSpPr>
            <a:spLocks noGrp="1" noChangeArrowheads="1"/>
          </p:cNvSpPr>
          <p:nvPr>
            <p:ph type="title" sz="quarter"/>
          </p:nvPr>
        </p:nvSpPr>
        <p:spPr>
          <a:xfrm>
            <a:off x="0" y="0"/>
            <a:ext cx="9144000" cy="971550"/>
          </a:xfrm>
        </p:spPr>
        <p:txBody>
          <a:bodyPr/>
          <a:lstStyle/>
          <a:p>
            <a:pPr algn="ctr" eaLnBrk="1" hangingPunct="1"/>
            <a:r>
              <a:rPr lang="en-US" altLang="ko-KR" sz="3000" b="1" dirty="0" smtClean="0">
                <a:solidFill>
                  <a:schemeClr val="tx1"/>
                </a:solidFill>
                <a:latin typeface="Calibri" panose="020F0502020204030204" pitchFamily="34" charset="0"/>
                <a:ea typeface="Dotum" pitchFamily="34" charset="-127"/>
                <a:cs typeface="Calibri" panose="020F0502020204030204" pitchFamily="34" charset="0"/>
              </a:rPr>
              <a:t>Introduction to Neural Networks</a:t>
            </a:r>
          </a:p>
        </p:txBody>
      </p:sp>
      <p:pic>
        <p:nvPicPr>
          <p:cNvPr id="1026" name="Picture 2" descr="biological neural networkì ëí ì´ë¯¸ì§ ê²ìê²°ê³¼"/>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52" y="1153743"/>
            <a:ext cx="8017095" cy="347800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
          <p:cNvSpPr>
            <a:spLocks noGrp="1"/>
          </p:cNvSpPr>
          <p:nvPr>
            <p:ph type="sldNum" sz="quarter" idx="12"/>
          </p:nvPr>
        </p:nvSpPr>
        <p:spPr>
          <a:xfrm>
            <a:off x="612775" y="6378562"/>
            <a:ext cx="1981200" cy="366713"/>
          </a:xfrm>
        </p:spPr>
        <p:txBody>
          <a:bodyPr/>
          <a:lstStyle/>
          <a:p>
            <a:pPr>
              <a:defRPr/>
            </a:pPr>
            <a:fld id="{3850345A-1D96-42EE-B598-5ADBF25B71C7}" type="slidenum">
              <a:rPr lang="en-US" altLang="ko-KR" smtClean="0"/>
              <a:pPr>
                <a:defRPr/>
              </a:pPr>
              <a:t>9</a:t>
            </a:fld>
            <a:endParaRPr lang="en-US" altLang="ko-KR" dirty="0"/>
          </a:p>
        </p:txBody>
      </p:sp>
    </p:spTree>
    <p:extLst>
      <p:ext uri="{BB962C8B-B14F-4D97-AF65-F5344CB8AC3E}">
        <p14:creationId xmlns:p14="http://schemas.microsoft.com/office/powerpoint/2010/main" val="730850156"/>
      </p:ext>
    </p:extLst>
  </p:cSld>
  <p:clrMapOvr>
    <a:masterClrMapping/>
  </p:clrMapOvr>
  <mc:AlternateContent xmlns:mc="http://schemas.openxmlformats.org/markup-compatibility/2006" xmlns:p14="http://schemas.microsoft.com/office/powerpoint/2010/main">
    <mc:Choice Requires="p14">
      <p:transition spd="slow" p14:dur="2000" advTm="54110"/>
    </mc:Choice>
    <mc:Fallback xmlns="">
      <p:transition spd="slow" advTm="54110"/>
    </mc:Fallback>
  </mc:AlternateContent>
  <p:timing>
    <p:tnLst>
      <p:par>
        <p:cTn id="1" dur="indefinite" restart="never" nodeType="tmRoot"/>
      </p:par>
    </p:tnLst>
  </p:timing>
  <p:extLst mod="1">
    <p:ext uri="{3A86A75C-4F4B-4683-9AE1-C65F6400EC91}">
      <p14:laserTraceLst xmlns:p14="http://schemas.microsoft.com/office/powerpoint/2010/main">
        <p14:tracePtLst>
          <p14:tracePt t="16418" x="6786563" y="647700"/>
          <p14:tracePt t="16439" x="6772275" y="642938"/>
          <p14:tracePt t="16443" x="6753225" y="642938"/>
          <p14:tracePt t="16454" x="6715125" y="642938"/>
          <p14:tracePt t="16464" x="6662738" y="633413"/>
          <p14:tracePt t="16481" x="6457950" y="614363"/>
          <p14:tracePt t="16484" x="6353175" y="600075"/>
          <p14:tracePt t="16497" x="6253163" y="590550"/>
          <p14:tracePt t="16514" x="6057900" y="571500"/>
          <p14:tracePt t="16531" x="5757863" y="528638"/>
          <p14:tracePt t="16536" x="5629275" y="514350"/>
          <p14:tracePt t="16547" x="5505450" y="504825"/>
          <p14:tracePt t="16564" x="5148263" y="495300"/>
          <p14:tracePt t="16581" x="5048250" y="495300"/>
          <p14:tracePt t="16597" x="4905375" y="500063"/>
          <p14:tracePt t="16614" x="4786313" y="528638"/>
          <p14:tracePt t="16614" x="4733925" y="538163"/>
          <p14:tracePt t="16630" x="4624388" y="571500"/>
          <p14:tracePt t="16647" x="4567238" y="600075"/>
          <p14:tracePt t="16664" x="4524375" y="638175"/>
          <p14:tracePt t="16681" x="4476750" y="704850"/>
          <p14:tracePt t="16697" x="4448175" y="738188"/>
          <p14:tracePt t="16714" x="4424363" y="771525"/>
          <p14:tracePt t="16730" x="4419600" y="814388"/>
          <p14:tracePt t="16747" x="4419600" y="866775"/>
          <p14:tracePt t="16764" x="4438650" y="923925"/>
          <p14:tracePt t="16781" x="4457700" y="957263"/>
          <p14:tracePt t="16797" x="4476750" y="1000125"/>
          <p14:tracePt t="16814" x="4529138" y="1038225"/>
          <p14:tracePt t="16830" x="4605338" y="1081088"/>
          <p14:tracePt t="16847" x="4648200" y="1090613"/>
          <p14:tracePt t="16864" x="4767263" y="1119188"/>
          <p14:tracePt t="16881" x="4962525" y="1143000"/>
          <p14:tracePt t="16897" x="5129213" y="1152525"/>
          <p14:tracePt t="16914" x="5372100" y="1176338"/>
          <p14:tracePt t="16931" x="5472113" y="1176338"/>
          <p14:tracePt t="16947" x="5776913" y="1176338"/>
          <p14:tracePt t="16964" x="6048375" y="1176338"/>
          <p14:tracePt t="16981" x="6267450" y="1176338"/>
          <p14:tracePt t="16998" x="6481763" y="1176338"/>
          <p14:tracePt t="17014" x="6834188" y="1176338"/>
          <p14:tracePt t="17031" x="7100888" y="1171575"/>
          <p14:tracePt t="17047" x="7472363" y="1147763"/>
          <p14:tracePt t="17064" x="7620000" y="1119188"/>
          <p14:tracePt t="17081" x="7672388" y="1095375"/>
          <p14:tracePt t="17097" x="7686675" y="1062038"/>
          <p14:tracePt t="17099" x="7691438" y="1057275"/>
          <p14:tracePt t="17114" x="7691438" y="1038225"/>
          <p14:tracePt t="17131" x="7691438" y="1014413"/>
          <p14:tracePt t="17147" x="7691438" y="971550"/>
          <p14:tracePt t="17164" x="7681913" y="923925"/>
          <p14:tracePt t="17165" x="7672388" y="900113"/>
          <p14:tracePt t="17181" x="7643813" y="838200"/>
          <p14:tracePt t="17198" x="7558088" y="733425"/>
          <p14:tracePt t="17214" x="7491413" y="676275"/>
          <p14:tracePt t="17231" x="7400925" y="614363"/>
          <p14:tracePt t="17247" x="7248525" y="542925"/>
          <p14:tracePt t="17264" x="7115175" y="495300"/>
          <p14:tracePt t="17281" x="6981825" y="457200"/>
          <p14:tracePt t="17297" x="6738938" y="438150"/>
          <p14:tracePt t="17314" x="6548438" y="428625"/>
          <p14:tracePt t="17331" x="6343650" y="414338"/>
          <p14:tracePt t="17348" x="6053138" y="414338"/>
          <p14:tracePt t="17364" x="5795963" y="423863"/>
          <p14:tracePt t="17366" x="5705475" y="433388"/>
          <p14:tracePt t="17381" x="5605463" y="433388"/>
          <p14:tracePt t="17397" x="5438775" y="452438"/>
          <p14:tracePt t="17414" x="5243513" y="471488"/>
          <p14:tracePt t="17431" x="5162550" y="481013"/>
          <p14:tracePt t="17433" x="5133975" y="485775"/>
          <p14:tracePt t="17448" x="5119688" y="495300"/>
          <p14:tracePt t="17465" x="5086350" y="500063"/>
          <p14:tracePt t="17481" x="5081588" y="500063"/>
          <p14:tracePt t="17559" x="5081588" y="504825"/>
          <p14:tracePt t="17580" x="5076825" y="504825"/>
          <p14:tracePt t="17595" x="5072063" y="509588"/>
          <p14:tracePt t="17609" x="5067300" y="509588"/>
          <p14:tracePt t="17615" x="5067300" y="519113"/>
          <p14:tracePt t="17631" x="5062538" y="519113"/>
          <p14:tracePt t="17631" x="0" y="0"/>
        </p14:tracePtLst>
        <p14:tracePtLst>
          <p14:tracePt t="20238" x="7243763" y="3714750"/>
          <p14:tracePt t="20242" x="7239000" y="3709988"/>
          <p14:tracePt t="20254" x="7234238" y="3705225"/>
          <p14:tracePt t="20266" x="7229475" y="3690938"/>
          <p14:tracePt t="20282" x="7172325" y="3643313"/>
          <p14:tracePt t="20299" x="7138988" y="3619500"/>
          <p14:tracePt t="20301" x="7091363" y="3581400"/>
          <p14:tracePt t="20316" x="7048500" y="3543300"/>
          <p14:tracePt t="20332" x="6915150" y="3471863"/>
          <p14:tracePt t="20349" x="6757988" y="3414713"/>
          <p14:tracePt t="20366" x="6610350" y="3362325"/>
          <p14:tracePt t="20382" x="6529388" y="3343275"/>
          <p14:tracePt t="20399" x="6267450" y="3295650"/>
          <p14:tracePt t="20416" x="6124575" y="3276600"/>
          <p14:tracePt t="20432" x="6010275" y="3267075"/>
          <p14:tracePt t="20449" x="5891213" y="3267075"/>
          <p14:tracePt t="20466" x="5853113" y="3267075"/>
          <p14:tracePt t="20469" x="5829300" y="3276600"/>
          <p14:tracePt t="20483" x="5781675" y="3305175"/>
          <p14:tracePt t="20499" x="5767388" y="3319463"/>
          <p14:tracePt t="20516" x="5729288" y="3352800"/>
          <p14:tracePt t="20532" x="5691188" y="3457575"/>
          <p14:tracePt t="20549" x="5672138" y="3505200"/>
          <p14:tracePt t="20566" x="5662613" y="3595688"/>
          <p14:tracePt t="20583" x="5657850" y="3681413"/>
          <p14:tracePt t="20599" x="5686425" y="3757613"/>
          <p14:tracePt t="20616" x="5762625" y="3871913"/>
          <p14:tracePt t="20632" x="5800725" y="3929063"/>
          <p14:tracePt t="20649" x="5881688" y="4010025"/>
          <p14:tracePt t="20666" x="5981700" y="4086225"/>
          <p14:tracePt t="20667" x="6029325" y="4110038"/>
          <p14:tracePt t="20682" x="6124575" y="4157663"/>
          <p14:tracePt t="20699" x="6257925" y="4186238"/>
          <p14:tracePt t="20716" x="6415088" y="4195763"/>
          <p14:tracePt t="20732" x="6577013" y="4195763"/>
          <p14:tracePt t="20749" x="6743700" y="4191000"/>
          <p14:tracePt t="20766" x="6953250" y="4148138"/>
          <p14:tracePt t="20782" x="7100888" y="4090988"/>
          <p14:tracePt t="20799" x="7239000" y="4019550"/>
          <p14:tracePt t="20816" x="7391400" y="3910013"/>
          <p14:tracePt t="20832" x="7496175" y="3786188"/>
          <p14:tracePt t="20849" x="7577138" y="3657600"/>
          <p14:tracePt t="20865" x="7596188" y="3600450"/>
          <p14:tracePt t="20882" x="7643813" y="3405188"/>
          <p14:tracePt t="20899" x="7643813" y="3262313"/>
          <p14:tracePt t="20916" x="7643813" y="3171825"/>
          <p14:tracePt t="20932" x="7620000" y="3076575"/>
          <p14:tracePt t="20949" x="7543800" y="2947988"/>
          <p14:tracePt t="20966" x="7467600" y="2833688"/>
          <p14:tracePt t="20982" x="7381875" y="2728913"/>
          <p14:tracePt t="20999" x="7229475" y="2638425"/>
          <p14:tracePt t="21016" x="7115175" y="2571750"/>
          <p14:tracePt t="21032" x="6991350" y="2524125"/>
          <p14:tracePt t="21035" x="6915150" y="2505075"/>
          <p14:tracePt t="21049" x="6719888" y="2476500"/>
          <p14:tracePt t="21066" x="6643688" y="2466975"/>
          <p14:tracePt t="21083" x="6486525" y="2457450"/>
          <p14:tracePt t="21099" x="6362700" y="2457450"/>
          <p14:tracePt t="21100" x="6248400" y="2457450"/>
          <p14:tracePt t="21116" x="6157913" y="2457450"/>
          <p14:tracePt t="21133" x="6086475" y="2466975"/>
          <p14:tracePt t="21149" x="6057900" y="2476500"/>
          <p14:tracePt t="21166" x="5962650" y="2519363"/>
          <p14:tracePt t="21182" x="5924550" y="2557463"/>
          <p14:tracePt t="21199" x="5900738" y="2576513"/>
          <p14:tracePt t="21216" x="5886450" y="2609850"/>
          <p14:tracePt t="21233" x="5872163" y="2652713"/>
          <p14:tracePt t="21249" x="5862638" y="2724150"/>
          <p14:tracePt t="21266" x="5862638" y="2800350"/>
          <p14:tracePt t="21283" x="5886450" y="2919413"/>
          <p14:tracePt t="21299" x="5981700" y="3086100"/>
          <p14:tracePt t="21316" x="6057900" y="3200400"/>
          <p14:tracePt t="21333" x="6167438" y="3333750"/>
          <p14:tracePt t="21349" x="6238875" y="3405188"/>
          <p14:tracePt t="21367" x="6400800" y="3529013"/>
          <p14:tracePt t="21383" x="6524625" y="3609975"/>
          <p14:tracePt t="21399" x="6696075" y="3681413"/>
          <p14:tracePt t="21416" x="6843713" y="3700463"/>
          <p14:tracePt t="21433" x="6967538" y="3700463"/>
          <p14:tracePt t="21449" x="7158038" y="3700463"/>
          <p14:tracePt t="21466" x="7329488" y="3652838"/>
          <p14:tracePt t="21483" x="7577138" y="3562350"/>
          <p14:tracePt t="21499" x="7739063" y="3471863"/>
          <p14:tracePt t="21516" x="7891463" y="3348038"/>
          <p14:tracePt t="21533" x="7953375" y="3271838"/>
          <p14:tracePt t="21549" x="7967663" y="3209925"/>
          <p14:tracePt t="21566" x="7977188" y="3128963"/>
          <p14:tracePt t="21582" x="7972425" y="3071813"/>
          <p14:tracePt t="21599" x="7967663" y="3033713"/>
          <p14:tracePt t="21616" x="7958138" y="3005138"/>
          <p14:tracePt t="21633" x="7953375" y="2981325"/>
          <p14:tracePt t="21635" x="7948613" y="2962275"/>
          <p14:tracePt t="21649" x="7948613" y="2947988"/>
          <p14:tracePt t="21666" x="7934325" y="2909888"/>
          <p14:tracePt t="21685" x="7929563" y="2900363"/>
          <p14:tracePt t="22225" x="0" y="0"/>
        </p14:tracePtLst>
        <p14:tracePtLst>
          <p14:tracePt t="25954" x="3157538" y="2447925"/>
          <p14:tracePt t="25960" x="3148013" y="2438400"/>
          <p14:tracePt t="25969" x="3143250" y="2428875"/>
          <p14:tracePt t="25984" x="3119438" y="2409825"/>
          <p14:tracePt t="26001" x="3033713" y="2371725"/>
          <p14:tracePt t="26018" x="2886075" y="2314575"/>
          <p14:tracePt t="26034" x="2681288" y="2262188"/>
          <p14:tracePt t="26051" x="2376488" y="2181225"/>
          <p14:tracePt t="26068" x="2157413" y="2138363"/>
          <p14:tracePt t="26085" x="1981200" y="2138363"/>
          <p14:tracePt t="26102" x="1738313" y="2152650"/>
          <p14:tracePt t="26119" x="1466850" y="2195513"/>
          <p14:tracePt t="26135" x="1319213" y="2243138"/>
          <p14:tracePt t="26151" x="1190625" y="2333625"/>
          <p14:tracePt t="26168" x="1157288" y="2366963"/>
          <p14:tracePt t="26184" x="1090613" y="2433638"/>
          <p14:tracePt t="26201" x="947738" y="2566988"/>
          <p14:tracePt t="26218" x="885825" y="2643188"/>
          <p14:tracePt t="26234" x="842963" y="2743200"/>
          <p14:tracePt t="26251" x="809625" y="2947988"/>
          <p14:tracePt t="26268" x="800100" y="3105150"/>
          <p14:tracePt t="26273" x="800100" y="3152775"/>
          <p14:tracePt t="26285" x="800100" y="3195638"/>
          <p14:tracePt t="26301" x="804863" y="3286125"/>
          <p14:tracePt t="26318" x="847725" y="3386138"/>
          <p14:tracePt t="26335" x="928688" y="3514725"/>
          <p14:tracePt t="26339" x="966788" y="3581400"/>
          <p14:tracePt t="26351" x="1014413" y="3652838"/>
          <p14:tracePt t="26368" x="1109663" y="3757613"/>
          <p14:tracePt t="26371" x="1157288" y="3805238"/>
          <p14:tracePt t="26385" x="1338263" y="3919538"/>
          <p14:tracePt t="26401" x="1433513" y="3962400"/>
          <p14:tracePt t="26418" x="1852613" y="4086225"/>
          <p14:tracePt t="26435" x="2005013" y="4124325"/>
          <p14:tracePt t="26438" x="2328863" y="4171950"/>
          <p14:tracePt t="26451" x="2595563" y="4171950"/>
          <p14:tracePt t="26468" x="2733675" y="4171950"/>
          <p14:tracePt t="26471" x="2871788" y="4167188"/>
          <p14:tracePt t="26485" x="3114675" y="4110038"/>
          <p14:tracePt t="26501" x="3381375" y="3962400"/>
          <p14:tracePt t="26518" x="3609975" y="3733800"/>
          <p14:tracePt t="26535" x="3762375" y="3514725"/>
          <p14:tracePt t="26551" x="3871913" y="3233738"/>
          <p14:tracePt t="26568" x="3890963" y="3052763"/>
          <p14:tracePt t="26572" x="3890963" y="2962275"/>
          <p14:tracePt t="26585" x="3886200" y="2871788"/>
          <p14:tracePt t="26601" x="3824288" y="2690813"/>
          <p14:tracePt t="26604" x="3786188" y="2619375"/>
          <p14:tracePt t="26618" x="3733800" y="2538413"/>
          <p14:tracePt t="26635" x="3633788" y="2400300"/>
          <p14:tracePt t="26651" x="3433763" y="2233613"/>
          <p14:tracePt t="26668" x="3228975" y="2114550"/>
          <p14:tracePt t="26685" x="3043238" y="2043113"/>
          <p14:tracePt t="26701" x="2857500" y="2000250"/>
          <p14:tracePt t="26718" x="2771775" y="1990725"/>
          <p14:tracePt t="26735" x="2295525" y="1957388"/>
          <p14:tracePt t="26751" x="2043113" y="1957388"/>
          <p14:tracePt t="26768" x="1804988" y="1957388"/>
          <p14:tracePt t="26785" x="1581150" y="2005013"/>
          <p14:tracePt t="26801" x="1423988" y="2066925"/>
          <p14:tracePt t="26818" x="1262063" y="2147888"/>
          <p14:tracePt t="26835" x="1014413" y="2300288"/>
          <p14:tracePt t="26851" x="981075" y="2333625"/>
          <p14:tracePt t="26868" x="919163" y="2405063"/>
          <p14:tracePt t="26886" x="857250" y="2505075"/>
          <p14:tracePt t="26886" x="838200" y="2538413"/>
          <p14:tracePt t="26901" x="809625" y="2609850"/>
          <p14:tracePt t="26919" x="781050" y="2767013"/>
          <p14:tracePt t="26935" x="771525" y="2833688"/>
          <p14:tracePt t="26951" x="762000" y="2962275"/>
          <p14:tracePt t="26968" x="762000" y="3157538"/>
          <p14:tracePt t="26985" x="771525" y="3224213"/>
          <p14:tracePt t="27001" x="795338" y="3300413"/>
          <p14:tracePt t="27018" x="857250" y="3390900"/>
          <p14:tracePt t="27035" x="942975" y="3505200"/>
          <p14:tracePt t="27051" x="1076325" y="3648075"/>
          <p14:tracePt t="27069" x="1266825" y="3795713"/>
          <p14:tracePt t="27085" x="1404938" y="3876675"/>
          <p14:tracePt t="27102" x="1543050" y="3924300"/>
          <p14:tracePt t="27118" x="1795463" y="3967163"/>
          <p14:tracePt t="27135" x="2033588" y="3967163"/>
          <p14:tracePt t="27151" x="2300288" y="3976688"/>
          <p14:tracePt t="27168" x="2852738" y="3900488"/>
          <p14:tracePt t="27185" x="3224213" y="3781425"/>
          <p14:tracePt t="27201" x="3724275" y="3538538"/>
          <p14:tracePt t="27218" x="3981450" y="3376613"/>
          <p14:tracePt t="27235" x="4148138" y="3219450"/>
          <p14:tracePt t="27251" x="4233863" y="2967038"/>
          <p14:tracePt t="27268" x="4233863" y="2824163"/>
          <p14:tracePt t="27285" x="4229100" y="2757488"/>
          <p14:tracePt t="27286" x="4200525" y="2681288"/>
          <p14:tracePt t="27301" x="4114800" y="2495550"/>
          <p14:tracePt t="27318" x="4029075" y="2366963"/>
          <p14:tracePt t="27335" x="3819525" y="2181225"/>
          <p14:tracePt t="27351" x="3619500" y="2066925"/>
          <p14:tracePt t="27368" x="3386138" y="1971675"/>
          <p14:tracePt t="27385" x="3024188" y="1847850"/>
          <p14:tracePt t="27402" x="2781300" y="1814513"/>
          <p14:tracePt t="27418" x="2552700" y="1804988"/>
          <p14:tracePt t="27435" x="2347913" y="1804988"/>
          <p14:tracePt t="27452" x="2157413" y="1828800"/>
          <p14:tracePt t="27469" x="1985963" y="1857375"/>
          <p14:tracePt t="27485" x="1804988" y="1909763"/>
          <p14:tracePt t="27487" x="1738313" y="1938338"/>
          <p14:tracePt t="27502" x="1609725" y="1995488"/>
          <p14:tracePt t="27518" x="1566863" y="2024063"/>
          <p14:tracePt t="27521" x="1524000" y="2052638"/>
          <p14:tracePt t="27535" x="1452563" y="2100263"/>
          <p14:tracePt t="27538" x="1419225" y="2124075"/>
          <p14:tracePt t="27552" x="1352550" y="2176463"/>
          <p14:tracePt t="27568" x="1309688" y="2219325"/>
          <p14:tracePt t="27585" x="1281113" y="2247900"/>
          <p14:tracePt t="27602" x="1252538" y="2309813"/>
          <p14:tracePt t="27619" x="1228725" y="2366963"/>
          <p14:tracePt t="27635" x="1190625" y="2500313"/>
          <p14:tracePt t="27652" x="1181100" y="2605088"/>
          <p14:tracePt t="27669" x="1162050" y="2714625"/>
          <p14:tracePt t="27685" x="1162050" y="2867025"/>
          <p14:tracePt t="27689" x="1162050" y="2928938"/>
          <p14:tracePt t="27702" x="1162050" y="2981325"/>
          <p14:tracePt t="27719" x="1185863" y="3205163"/>
          <p14:tracePt t="27735" x="1257300" y="3400425"/>
          <p14:tracePt t="27752" x="1290638" y="3467100"/>
          <p14:tracePt t="27768" x="1357313" y="3581400"/>
          <p14:tracePt t="27785" x="1423988" y="3662363"/>
          <p14:tracePt t="27787" x="1452563" y="3695700"/>
          <p14:tracePt t="27802" x="1543050" y="3767138"/>
          <p14:tracePt t="27819" x="1633538" y="3819525"/>
          <p14:tracePt t="27835" x="1804988" y="3914775"/>
          <p14:tracePt t="27852" x="1871663" y="3933825"/>
          <p14:tracePt t="27854" x="1952625" y="3943350"/>
          <p14:tracePt t="27869" x="2081213" y="3962400"/>
          <p14:tracePt t="27885" x="2300288" y="3957638"/>
          <p14:tracePt t="27902" x="2457450" y="3905250"/>
          <p14:tracePt t="27918" x="2652713" y="3867150"/>
          <p14:tracePt t="27935" x="2833688" y="3805238"/>
          <p14:tracePt t="27952" x="2986088" y="3743325"/>
          <p14:tracePt t="27956" x="3067050" y="3705225"/>
          <p14:tracePt t="27969" x="3190875" y="3614738"/>
          <p14:tracePt t="27985" x="3267075" y="3519488"/>
          <p14:tracePt t="28002" x="3352800" y="3419475"/>
          <p14:tracePt t="28019" x="3433763" y="3271838"/>
          <p14:tracePt t="28035" x="3500438" y="3124200"/>
          <p14:tracePt t="28052" x="3538538" y="2990850"/>
          <p14:tracePt t="28069" x="3548063" y="2924175"/>
          <p14:tracePt t="28086" x="3576638" y="2728913"/>
          <p14:tracePt t="28102" x="3576638" y="2638425"/>
          <p14:tracePt t="28119" x="3576638" y="2595563"/>
          <p14:tracePt t="28122" x="3562350" y="2519363"/>
          <p14:tracePt t="28136" x="3509963" y="2419350"/>
          <p14:tracePt t="28152" x="3419475" y="2300288"/>
          <p14:tracePt t="28169" x="3343275" y="2228850"/>
          <p14:tracePt t="28185" x="3238500" y="2157413"/>
          <p14:tracePt t="28203" x="3052763" y="2071688"/>
          <p14:tracePt t="28219" x="2905125" y="2005013"/>
          <p14:tracePt t="28235" x="2743200" y="1952625"/>
          <p14:tracePt t="28252" x="2562225" y="1924050"/>
          <p14:tracePt t="28255" x="2471738" y="1914525"/>
          <p14:tracePt t="28269" x="2395538" y="1914525"/>
          <p14:tracePt t="28286" x="2243138" y="1914525"/>
          <p14:tracePt t="28302" x="2043113" y="1914525"/>
          <p14:tracePt t="28319" x="1900238" y="1914525"/>
          <p14:tracePt t="28322" x="1838325" y="1914525"/>
          <p14:tracePt t="28336" x="1695450" y="1914525"/>
          <p14:tracePt t="28352" x="1566863" y="1928813"/>
          <p14:tracePt t="28369" x="1524000" y="1928813"/>
          <p14:tracePt t="28385" x="1414463" y="1952625"/>
          <p14:tracePt t="28402" x="1319213" y="1966913"/>
          <p14:tracePt t="28419" x="1223963" y="1995488"/>
          <p14:tracePt t="28435" x="1138238" y="2028825"/>
          <p14:tracePt t="28452" x="1023938" y="2085975"/>
          <p14:tracePt t="28471" x="900113" y="2162175"/>
          <p14:tracePt t="28486" x="857250" y="2190750"/>
          <p14:tracePt t="28503" x="771525" y="2281238"/>
          <p14:tracePt t="28519" x="685800" y="2400300"/>
          <p14:tracePt t="28536" x="614363" y="2557463"/>
          <p14:tracePt t="28537" x="576263" y="2652713"/>
          <p14:tracePt t="28552" x="485775" y="2895600"/>
          <p14:tracePt t="28569" x="452438" y="2990850"/>
          <p14:tracePt t="28585" x="423863" y="3157538"/>
          <p14:tracePt t="28602" x="419100" y="3405188"/>
          <p14:tracePt t="28619" x="433388" y="3509963"/>
          <p14:tracePt t="28636" x="504825" y="3671888"/>
          <p14:tracePt t="28653" x="595313" y="3795713"/>
          <p14:tracePt t="28669" x="695325" y="3924300"/>
          <p14:tracePt t="28673" x="728663" y="3962400"/>
          <p14:tracePt t="28686" x="785813" y="4010025"/>
          <p14:tracePt t="28702" x="876300" y="4071938"/>
          <p14:tracePt t="28719" x="952500" y="4105275"/>
          <p14:tracePt t="28735" x="1081088" y="4133850"/>
          <p14:tracePt t="28752" x="1204913" y="4162425"/>
          <p14:tracePt t="28769" x="1409700" y="4205288"/>
          <p14:tracePt t="28785" x="1628775" y="4243388"/>
          <p14:tracePt t="28802" x="1881188" y="4257675"/>
          <p14:tracePt t="28819" x="2219325" y="4257675"/>
          <p14:tracePt t="28836" x="2433638" y="4229100"/>
          <p14:tracePt t="28837" x="2552700" y="4219575"/>
          <p14:tracePt t="28852" x="2643188" y="4200525"/>
          <p14:tracePt t="28869" x="2881313" y="4133850"/>
          <p14:tracePt t="28870" x="2971800" y="4095750"/>
          <p14:tracePt t="28886" x="3052763" y="4052888"/>
          <p14:tracePt t="28902" x="3276600" y="3881438"/>
          <p14:tracePt t="28919" x="3414713" y="3714750"/>
          <p14:tracePt t="28936" x="3490913" y="3600450"/>
          <p14:tracePt t="28952" x="3548063" y="3476625"/>
          <p14:tracePt t="28969" x="3600450" y="3295650"/>
          <p14:tracePt t="28972" x="3619500" y="3238500"/>
          <p14:tracePt t="28986" x="3619500" y="3186113"/>
          <p14:tracePt t="29002" x="3633788" y="3081338"/>
          <p14:tracePt t="29019" x="3633788" y="2962275"/>
          <p14:tracePt t="29036" x="3605213" y="2876550"/>
          <p14:tracePt t="29052" x="3562350" y="2776538"/>
          <p14:tracePt t="29069" x="3514725" y="2709863"/>
          <p14:tracePt t="29086" x="3452813" y="2633663"/>
          <p14:tracePt t="29102" x="3371850" y="2562225"/>
          <p14:tracePt t="29105" x="3324225" y="2533650"/>
          <p14:tracePt t="29119" x="3271838" y="2505075"/>
          <p14:tracePt t="29136" x="3105150" y="2428875"/>
          <p14:tracePt t="29152" x="2947988" y="2376488"/>
          <p14:tracePt t="29169" x="2767013" y="2328863"/>
          <p14:tracePt t="29172" x="2652713" y="2319338"/>
          <p14:tracePt t="29186" x="2362200" y="2257425"/>
          <p14:tracePt t="29202" x="2262188" y="2247900"/>
          <p14:tracePt t="29219" x="2071688" y="2228850"/>
          <p14:tracePt t="29236" x="1766888" y="2219325"/>
          <p14:tracePt t="29252" x="1624013" y="2219325"/>
          <p14:tracePt t="29269" x="1519238" y="2233613"/>
          <p14:tracePt t="29286" x="1423988" y="2257425"/>
          <p14:tracePt t="29303" x="1333500" y="2290763"/>
          <p14:tracePt t="29319" x="1247775" y="2338388"/>
          <p14:tracePt t="29336" x="1143000" y="2419350"/>
          <p14:tracePt t="29353" x="1047750" y="2514600"/>
          <p14:tracePt t="29369" x="990600" y="2595563"/>
          <p14:tracePt t="29373" x="952500" y="2638425"/>
          <p14:tracePt t="29386" x="928688" y="2662238"/>
          <p14:tracePt t="29402" x="885825" y="2747963"/>
          <p14:tracePt t="29419" x="857250" y="2800350"/>
          <p14:tracePt t="29436" x="833438" y="2871788"/>
          <p14:tracePt t="29439" x="814388" y="2914650"/>
          <p14:tracePt t="29452" x="795338" y="3009900"/>
          <p14:tracePt t="29469" x="776288" y="3176588"/>
          <p14:tracePt t="29486" x="776288" y="3228975"/>
          <p14:tracePt t="29503" x="776288" y="3357563"/>
          <p14:tracePt t="29506" x="776288" y="3409950"/>
          <p14:tracePt t="29519" x="781050" y="3462338"/>
          <p14:tracePt t="29536" x="809625" y="3571875"/>
          <p14:tracePt t="29539" x="823913" y="3624263"/>
          <p14:tracePt t="29552" x="862013" y="3724275"/>
          <p14:tracePt t="29569" x="900113" y="3790950"/>
          <p14:tracePt t="29586" x="923925" y="3805238"/>
          <p14:tracePt t="29603" x="1042988" y="3929063"/>
          <p14:tracePt t="29619" x="1119188" y="3981450"/>
          <p14:tracePt t="29636" x="1209675" y="4033838"/>
          <p14:tracePt t="29653" x="1290638" y="4057650"/>
          <p14:tracePt t="29670" x="1385888" y="4086225"/>
          <p14:tracePt t="29673" x="1443038" y="4095750"/>
          <p14:tracePt t="29686" x="1504950" y="4105275"/>
          <p14:tracePt t="29703" x="1700213" y="4114800"/>
          <p14:tracePt t="29719" x="1862138" y="4114800"/>
          <p14:tracePt t="29736" x="2014538" y="4114800"/>
          <p14:tracePt t="29739" x="2081213" y="4110038"/>
          <p14:tracePt t="29753" x="2200275" y="4100513"/>
          <p14:tracePt t="29769" x="2295525" y="4071938"/>
          <p14:tracePt t="29786" x="2347913" y="4052888"/>
          <p14:tracePt t="29803" x="2566988" y="3933825"/>
          <p14:tracePt t="29819" x="2686050" y="3857625"/>
          <p14:tracePt t="29836" x="2762250" y="3795713"/>
          <p14:tracePt t="29853" x="2838450" y="3743325"/>
          <p14:tracePt t="29870" x="2895600" y="3700463"/>
          <p14:tracePt t="29886" x="2928938" y="3662363"/>
          <p14:tracePt t="29903" x="2990850" y="3586163"/>
          <p14:tracePt t="29919" x="3019425" y="3557588"/>
          <p14:tracePt t="29936" x="3043238" y="3529013"/>
          <p14:tracePt t="29953" x="3057525" y="3514725"/>
          <p14:tracePt t="29969" x="3062288" y="3509963"/>
          <p14:tracePt t="30257" x="0" y="0"/>
        </p14:tracePtLst>
        <p14:tracePtLst>
          <p14:tracePt t="31408" x="7734300" y="2433638"/>
          <p14:tracePt t="31474" x="7734300" y="2428875"/>
          <p14:tracePt t="31484" x="7734300" y="2424113"/>
          <p14:tracePt t="31495" x="7720013" y="2419350"/>
          <p14:tracePt t="31503" x="7705725" y="2409825"/>
          <p14:tracePt t="31520" x="7672388" y="2390775"/>
          <p14:tracePt t="31537" x="7558088" y="2343150"/>
          <p14:tracePt t="31553" x="7429500" y="2276475"/>
          <p14:tracePt t="31570" x="7248525" y="2214563"/>
          <p14:tracePt t="31587" x="7167563" y="2195513"/>
          <p14:tracePt t="31604" x="7034213" y="2166938"/>
          <p14:tracePt t="31605" x="6958013" y="2143125"/>
          <p14:tracePt t="31620" x="6753225" y="2114550"/>
          <p14:tracePt t="31637" x="6572250" y="2095500"/>
          <p14:tracePt t="31654" x="6429375" y="2085975"/>
          <p14:tracePt t="31670" x="6315075" y="2085975"/>
          <p14:tracePt t="31687" x="6234113" y="2085975"/>
          <p14:tracePt t="31703" x="6138863" y="2105025"/>
          <p14:tracePt t="31720" x="5967413" y="2157413"/>
          <p14:tracePt t="31737" x="5853113" y="2209800"/>
          <p14:tracePt t="31753" x="5762625" y="2286000"/>
          <p14:tracePt t="31770" x="5681663" y="2366963"/>
          <p14:tracePt t="31787" x="5595938" y="2462213"/>
          <p14:tracePt t="31803" x="5495925" y="2614613"/>
          <p14:tracePt t="31820" x="5424488" y="2752725"/>
          <p14:tracePt t="31837" x="5338763" y="3000375"/>
          <p14:tracePt t="31853" x="5324475" y="3081338"/>
          <p14:tracePt t="31870" x="5319713" y="3224213"/>
          <p14:tracePt t="31887" x="5319713" y="3362325"/>
          <p14:tracePt t="31903" x="5334000" y="3571875"/>
          <p14:tracePt t="31920" x="5372100" y="3752850"/>
          <p14:tracePt t="31937" x="5400675" y="3843338"/>
          <p14:tracePt t="31954" x="5557838" y="4157663"/>
          <p14:tracePt t="31970" x="5610225" y="4257675"/>
          <p14:tracePt t="31987" x="5657850" y="4310063"/>
          <p14:tracePt t="32003" x="5686425" y="4348163"/>
          <p14:tracePt t="32020" x="5715000" y="4391025"/>
          <p14:tracePt t="32037" x="5748338" y="4424363"/>
          <p14:tracePt t="32054" x="5791200" y="4448175"/>
          <p14:tracePt t="32071" x="5862638" y="4486275"/>
          <p14:tracePt t="32087" x="5915025" y="4500563"/>
          <p14:tracePt t="32104" x="5986463" y="4514850"/>
          <p14:tracePt t="32107" x="6015038" y="4524375"/>
          <p14:tracePt t="32120" x="6072188" y="4552950"/>
          <p14:tracePt t="32137" x="6176963" y="4562475"/>
          <p14:tracePt t="32154" x="6319838" y="4581525"/>
          <p14:tracePt t="32171" x="6600825" y="4591050"/>
          <p14:tracePt t="32187" x="6762750" y="4591050"/>
          <p14:tracePt t="32204" x="6981825" y="4586288"/>
          <p14:tracePt t="32220" x="7072313" y="4576763"/>
          <p14:tracePt t="32237" x="7343775" y="4514850"/>
          <p14:tracePt t="32254" x="7543800" y="4429125"/>
          <p14:tracePt t="32271" x="7658100" y="4362450"/>
          <p14:tracePt t="32287" x="7748588" y="4291013"/>
          <p14:tracePt t="32304" x="7843838" y="4195763"/>
          <p14:tracePt t="32320" x="7905750" y="4105275"/>
          <p14:tracePt t="32337" x="7962900" y="4005263"/>
          <p14:tracePt t="32354" x="8024813" y="3824288"/>
          <p14:tracePt t="32370" x="8062913" y="3652838"/>
          <p14:tracePt t="32373" x="8072438" y="3576638"/>
          <p14:tracePt t="32387" x="8091488" y="3495675"/>
          <p14:tracePt t="32404" x="8124825" y="3290888"/>
          <p14:tracePt t="32420" x="8134350" y="3171825"/>
          <p14:tracePt t="32437" x="8134350" y="3005138"/>
          <p14:tracePt t="32454" x="8110538" y="2933700"/>
          <p14:tracePt t="32471" x="8105775" y="2890838"/>
          <p14:tracePt t="32474" x="8086725" y="2847975"/>
          <p14:tracePt t="32487" x="8062913" y="2805113"/>
          <p14:tracePt t="32504" x="7972425" y="2667000"/>
          <p14:tracePt t="32520" x="7891463" y="2595563"/>
          <p14:tracePt t="32537" x="7777163" y="2509838"/>
          <p14:tracePt t="32554" x="7648575" y="2419350"/>
          <p14:tracePt t="32570" x="7415213" y="2300288"/>
          <p14:tracePt t="32587" x="7267575" y="2238375"/>
          <p14:tracePt t="32604" x="7134225" y="2190750"/>
          <p14:tracePt t="32620" x="7000875" y="2152650"/>
          <p14:tracePt t="32637" x="6867525" y="2124075"/>
          <p14:tracePt t="32654" x="6700838" y="2124075"/>
          <p14:tracePt t="32671" x="6600825" y="2124075"/>
          <p14:tracePt t="32687" x="6457950" y="2138363"/>
          <p14:tracePt t="32704" x="6281738" y="2195513"/>
          <p14:tracePt t="32720" x="6210300" y="2214563"/>
          <p14:tracePt t="32737" x="6100763" y="2266950"/>
          <p14:tracePt t="32754" x="6043613" y="2314575"/>
          <p14:tracePt t="32770" x="5915025" y="2443163"/>
          <p14:tracePt t="32787" x="5843588" y="2524125"/>
          <p14:tracePt t="32804" x="5781675" y="2605088"/>
          <p14:tracePt t="32820" x="5738813" y="2690813"/>
          <p14:tracePt t="32837" x="5724525" y="2733675"/>
          <p14:tracePt t="32854" x="5676900" y="2871788"/>
          <p14:tracePt t="32871" x="5653088" y="2995613"/>
          <p14:tracePt t="32888" x="5634038" y="3114675"/>
          <p14:tracePt t="32904" x="5614988" y="3243263"/>
          <p14:tracePt t="32921" x="5605463" y="3400425"/>
          <p14:tracePt t="32922" x="5605463" y="3424238"/>
          <p14:tracePt t="32937" x="5605463" y="3476625"/>
          <p14:tracePt t="32954" x="5619750" y="3524250"/>
          <p14:tracePt t="32970" x="5676900" y="3638550"/>
          <p14:tracePt t="32988" x="5753100" y="3729038"/>
          <p14:tracePt t="32990" x="5791200" y="3786188"/>
          <p14:tracePt t="33004" x="5829300" y="3843338"/>
          <p14:tracePt t="33021" x="5929313" y="4010025"/>
          <p14:tracePt t="33037" x="5995988" y="4133850"/>
          <p14:tracePt t="33055" x="6086475" y="4257675"/>
          <p14:tracePt t="33071" x="6134100" y="4324350"/>
          <p14:tracePt t="33087" x="6157913" y="4338638"/>
          <p14:tracePt t="33104" x="6224588" y="4391025"/>
          <p14:tracePt t="33120" x="6276975" y="4419600"/>
          <p14:tracePt t="33137" x="6348413" y="4452938"/>
          <p14:tracePt t="33154" x="6448425" y="4476750"/>
          <p14:tracePt t="33171" x="6615113" y="4486275"/>
          <p14:tracePt t="33187" x="6757988" y="4495800"/>
          <p14:tracePt t="33189" x="6819900" y="4505325"/>
          <p14:tracePt t="33204" x="6896100" y="4505325"/>
          <p14:tracePt t="33220" x="7077075" y="4505325"/>
          <p14:tracePt t="33237" x="7234238" y="4481513"/>
          <p14:tracePt t="33254" x="7391400" y="4419600"/>
          <p14:tracePt t="33271" x="7639050" y="4310063"/>
          <p14:tracePt t="33288" x="7886700" y="4195763"/>
          <p14:tracePt t="33304" x="8024813" y="4119563"/>
          <p14:tracePt t="33321" x="8134350" y="4010025"/>
          <p14:tracePt t="33337" x="8220075" y="3819525"/>
          <p14:tracePt t="33354" x="8229600" y="3676650"/>
          <p14:tracePt t="33371" x="8239125" y="3586163"/>
          <p14:tracePt t="33387" x="8229600" y="3176588"/>
          <p14:tracePt t="33404" x="8186738" y="2943225"/>
          <p14:tracePt t="33421" x="8158163" y="2762250"/>
          <p14:tracePt t="33437" x="8120063" y="2605088"/>
          <p14:tracePt t="33454" x="8081963" y="2509838"/>
          <p14:tracePt t="33471" x="8039100" y="2433638"/>
          <p14:tracePt t="33487" x="7948613" y="2347913"/>
          <p14:tracePt t="33504" x="7834313" y="2271713"/>
          <p14:tracePt t="33521" x="7705725" y="2195513"/>
          <p14:tracePt t="33537" x="7519988" y="2109788"/>
          <p14:tracePt t="33555" x="7319963" y="2052638"/>
          <p14:tracePt t="33571" x="7210425" y="2038350"/>
          <p14:tracePt t="33587" x="7081838" y="2009775"/>
          <p14:tracePt t="33604" x="7038975" y="2000250"/>
          <p14:tracePt t="33621" x="6919913" y="1990725"/>
          <p14:tracePt t="33637" x="6762750" y="1981200"/>
          <p14:tracePt t="33654" x="6705600" y="1981200"/>
          <p14:tracePt t="33671" x="6615113" y="1990725"/>
          <p14:tracePt t="33688" x="6510338" y="2009775"/>
          <p14:tracePt t="33704" x="6419850" y="2043113"/>
          <p14:tracePt t="33721" x="6372225" y="2076450"/>
          <p14:tracePt t="33737" x="6305550" y="2105025"/>
          <p14:tracePt t="33754" x="6296025" y="2109788"/>
          <p14:tracePt t="33952" x="6296025" y="2114550"/>
          <p14:tracePt t="34085" x="0" y="0"/>
        </p14:tracePtLst>
        <p14:tracePtLst>
          <p14:tracePt t="36496" x="1928813" y="5133975"/>
          <p14:tracePt t="36638" x="1933575" y="5133975"/>
          <p14:tracePt t="36647" x="1957388" y="5133975"/>
          <p14:tracePt t="36657" x="1985963" y="5133975"/>
          <p14:tracePt t="36672" x="2057400" y="5157788"/>
          <p14:tracePt t="36689" x="2128838" y="5172075"/>
          <p14:tracePt t="36705" x="2209800" y="5191125"/>
          <p14:tracePt t="36722" x="2252663" y="5191125"/>
          <p14:tracePt t="36739" x="2386013" y="5214938"/>
          <p14:tracePt t="36755" x="2466975" y="5224463"/>
          <p14:tracePt t="36772" x="2562225" y="5243513"/>
          <p14:tracePt t="36789" x="2638425" y="5243513"/>
          <p14:tracePt t="36805" x="2733675" y="5257800"/>
          <p14:tracePt t="36822" x="2890838" y="5267325"/>
          <p14:tracePt t="36839" x="2981325" y="5276850"/>
          <p14:tracePt t="36855" x="3114675" y="5286375"/>
          <p14:tracePt t="36873" x="3228975" y="5286375"/>
          <p14:tracePt t="36889" x="3257550" y="5286375"/>
          <p14:tracePt t="36905" x="3314700" y="5286375"/>
          <p14:tracePt t="36922" x="3371850" y="5286375"/>
          <p14:tracePt t="36924" x="3409950" y="5286375"/>
          <p14:tracePt t="36939" x="3514725" y="5295900"/>
          <p14:tracePt t="36955" x="3695700" y="5305425"/>
          <p14:tracePt t="36973" x="3838575" y="5314950"/>
          <p14:tracePt t="36989" x="3952875" y="5314950"/>
          <p14:tracePt t="37005" x="4081463" y="5314950"/>
          <p14:tracePt t="37022" x="4148138" y="5314950"/>
          <p14:tracePt t="37039" x="4238625" y="5314950"/>
          <p14:tracePt t="37056" x="4357688" y="5324475"/>
          <p14:tracePt t="37059" x="4405313" y="5324475"/>
          <p14:tracePt t="37072" x="4457700" y="5324475"/>
          <p14:tracePt t="37090" x="4548188" y="5324475"/>
          <p14:tracePt t="37106" x="4681538" y="5334000"/>
          <p14:tracePt t="37122" x="4757738" y="5334000"/>
          <p14:tracePt t="37125" x="4795838" y="5334000"/>
          <p14:tracePt t="37139" x="4824413" y="5334000"/>
          <p14:tracePt t="37156" x="4933950" y="5334000"/>
          <p14:tracePt t="37172" x="5010150" y="5329238"/>
          <p14:tracePt t="37189" x="5043488" y="5329238"/>
          <p14:tracePt t="37205" x="5076825" y="5324475"/>
          <p14:tracePt t="37222" x="5114925" y="5314950"/>
          <p14:tracePt t="37239" x="5233988" y="5276850"/>
          <p14:tracePt t="37255" x="5257800" y="5267325"/>
          <p14:tracePt t="37273" x="5272088" y="5262563"/>
          <p14:tracePt t="37289" x="5272088" y="5257800"/>
          <p14:tracePt t="37382" x="5272088" y="5253038"/>
          <p14:tracePt t="37392" x="5272088" y="5243513"/>
          <p14:tracePt t="37402" x="5272088" y="5238750"/>
          <p14:tracePt t="37407" x="5272088" y="5229225"/>
          <p14:tracePt t="37422" x="5267325" y="5214938"/>
          <p14:tracePt t="37439" x="5267325" y="5167313"/>
          <p14:tracePt t="37442" x="5267325" y="5138738"/>
          <p14:tracePt t="37456" x="5267325" y="5119688"/>
          <p14:tracePt t="37473" x="5272088" y="5029200"/>
          <p14:tracePt t="37489" x="5272088" y="4962525"/>
          <p14:tracePt t="37506" x="5272088" y="4943475"/>
          <p14:tracePt t="37508" x="5272088" y="4929188"/>
          <p14:tracePt t="37522" x="5272088" y="4914900"/>
          <p14:tracePt t="37539" x="5272088" y="4900613"/>
          <p14:tracePt t="37556" x="5262563" y="4891088"/>
          <p14:tracePt t="37572" x="5262563" y="4881563"/>
          <p14:tracePt t="37589" x="5262563" y="4876800"/>
          <p14:tracePt t="37644" x="5257800" y="4867275"/>
          <p14:tracePt t="37664" x="5253038" y="4867275"/>
          <p14:tracePt t="37674" x="5248275" y="4867275"/>
          <p14:tracePt t="37684" x="5243513" y="4862513"/>
          <p14:tracePt t="37694" x="5224463" y="4862513"/>
          <p14:tracePt t="37706" x="5210175" y="4862513"/>
          <p14:tracePt t="37722" x="5100638" y="4848225"/>
          <p14:tracePt t="37739" x="5062538" y="4838700"/>
          <p14:tracePt t="37756" x="4967288" y="4824413"/>
          <p14:tracePt t="37773" x="4886325" y="4814888"/>
          <p14:tracePt t="37789" x="4867275" y="4810125"/>
          <p14:tracePt t="37806" x="4838700" y="4810125"/>
          <p14:tracePt t="37822" x="4829175" y="4810125"/>
          <p14:tracePt t="37839" x="4814888" y="4810125"/>
          <p14:tracePt t="37856" x="4772025" y="4810125"/>
          <p14:tracePt t="37873" x="4729163" y="4810125"/>
          <p14:tracePt t="37889" x="4691063" y="4810125"/>
          <p14:tracePt t="37906" x="4672013" y="4810125"/>
          <p14:tracePt t="37909" x="4667250" y="4810125"/>
          <p14:tracePt t="37922" x="4662488" y="4810125"/>
          <p14:tracePt t="37939" x="4652963" y="4810125"/>
          <p14:tracePt t="37956" x="4643438" y="4810125"/>
          <p14:tracePt t="37973" x="4638675" y="4810125"/>
          <p14:tracePt t="37975" x="4633913" y="4810125"/>
          <p14:tracePt t="37989" x="4629150" y="4810125"/>
          <p14:tracePt t="38058" x="4629150" y="4814888"/>
          <p14:tracePt t="38062" x="4624388" y="4814888"/>
          <p14:tracePt t="38073" x="4614863" y="4824413"/>
          <p14:tracePt t="38089" x="4595813" y="4857750"/>
          <p14:tracePt t="38106" x="4557713" y="4962525"/>
          <p14:tracePt t="38123" x="4543425" y="5033963"/>
          <p14:tracePt t="38139" x="4514850" y="5095875"/>
          <p14:tracePt t="38143" x="4495800" y="5129213"/>
          <p14:tracePt t="38156" x="4476750" y="5195888"/>
          <p14:tracePt t="38173" x="4471988" y="5253038"/>
          <p14:tracePt t="38189" x="4462463" y="5276850"/>
          <p14:tracePt t="38206" x="4462463" y="5286375"/>
          <p14:tracePt t="38528" x="0" y="0"/>
        </p14:tracePtLst>
        <p14:tracePtLst>
          <p14:tracePt t="39176" x="5624513" y="5186363"/>
          <p14:tracePt t="39378" x="5629275" y="5186363"/>
          <p14:tracePt t="39390" x="5657850" y="5186363"/>
          <p14:tracePt t="39394" x="5686425" y="5186363"/>
          <p14:tracePt t="39406" x="5724525" y="5186363"/>
          <p14:tracePt t="39423" x="5867400" y="5186363"/>
          <p14:tracePt t="39440" x="5957888" y="5186363"/>
          <p14:tracePt t="39456" x="6048375" y="5186363"/>
          <p14:tracePt t="39459" x="6086475" y="5186363"/>
          <p14:tracePt t="39473" x="6229350" y="5176838"/>
          <p14:tracePt t="39490" x="6357938" y="5176838"/>
          <p14:tracePt t="39506" x="6424613" y="5176838"/>
          <p14:tracePt t="39523" x="6586538" y="5176838"/>
          <p14:tracePt t="39525" x="6653213" y="5176838"/>
          <p14:tracePt t="39540" x="6767513" y="5176838"/>
          <p14:tracePt t="39557" x="6905625" y="5176838"/>
          <p14:tracePt t="39573" x="7096125" y="5176838"/>
          <p14:tracePt t="39590" x="7248525" y="5176838"/>
          <p14:tracePt t="39606" x="7415213" y="5176838"/>
          <p14:tracePt t="39623" x="7605713" y="5176838"/>
          <p14:tracePt t="39640" x="7748588" y="5176838"/>
          <p14:tracePt t="39656" x="7877175" y="5181600"/>
          <p14:tracePt t="39673" x="8058150" y="5205413"/>
          <p14:tracePt t="39690" x="8210550" y="5224463"/>
          <p14:tracePt t="39690" x="8277225" y="5224463"/>
          <p14:tracePt t="39706" x="8382000" y="5233988"/>
          <p14:tracePt t="39723" x="8401050" y="5238750"/>
          <p14:tracePt t="39740" x="8434388" y="5238750"/>
          <p14:tracePt t="39756" x="8448675" y="5238750"/>
          <p14:tracePt t="39773" x="8458200" y="5238750"/>
          <p14:tracePt t="39790" x="8467725" y="5238750"/>
          <p14:tracePt t="39806" x="8491538" y="5243513"/>
          <p14:tracePt t="39823" x="8515350" y="5243513"/>
          <p14:tracePt t="39824" x="8520113" y="5243513"/>
          <p14:tracePt t="40042" x="8515350" y="5243513"/>
          <p14:tracePt t="40053" x="8496300" y="5243513"/>
          <p14:tracePt t="40057" x="8458200" y="5243513"/>
          <p14:tracePt t="40074" x="8329613" y="5238750"/>
          <p14:tracePt t="40090" x="8215313" y="5238750"/>
          <p14:tracePt t="40107" x="7600950" y="5191125"/>
          <p14:tracePt t="40123" x="7181850" y="5191125"/>
          <p14:tracePt t="40140" x="6948488" y="5191125"/>
          <p14:tracePt t="40156" x="5886450" y="5191125"/>
          <p14:tracePt t="40173" x="5286375" y="5200650"/>
          <p14:tracePt t="40190" x="4738688" y="5214938"/>
          <p14:tracePt t="40207" x="4090988" y="5214938"/>
          <p14:tracePt t="40224" x="3695700" y="5229225"/>
          <p14:tracePt t="40240" x="3295650" y="5243513"/>
          <p14:tracePt t="40257" x="2762250" y="5286375"/>
          <p14:tracePt t="40274" x="2400300" y="5324475"/>
          <p14:tracePt t="40290" x="2028825" y="5338763"/>
          <p14:tracePt t="40307" x="1700213" y="5348288"/>
          <p14:tracePt t="40323" x="1462088" y="5362575"/>
          <p14:tracePt t="40340" x="1257300" y="5381625"/>
          <p14:tracePt t="40357" x="976313" y="5391150"/>
          <p14:tracePt t="40373" x="933450" y="5400675"/>
          <p14:tracePt t="40391" x="876300" y="5405438"/>
          <p14:tracePt t="40407" x="823913" y="5405438"/>
          <p14:tracePt t="40423" x="804863" y="5405438"/>
          <p14:tracePt t="40425" x="790575" y="5414963"/>
          <p14:tracePt t="40440" x="781050" y="5414963"/>
          <p14:tracePt t="40457" x="766763" y="5414963"/>
          <p14:tracePt t="41151" x="0" y="0"/>
        </p14:tracePtLst>
        <p14:tracePtLst>
          <p14:tracePt t="43924" x="7167563" y="2147888"/>
          <p14:tracePt t="43930" x="7162800" y="2147888"/>
          <p14:tracePt t="43942" x="7153275" y="2147888"/>
          <p14:tracePt t="43959" x="7124700" y="2143125"/>
          <p14:tracePt t="43975" x="7072313" y="2124075"/>
          <p14:tracePt t="43992" x="7043738" y="2124075"/>
          <p14:tracePt t="44008" x="6962775" y="2109788"/>
          <p14:tracePt t="44025" x="6743700" y="2081213"/>
          <p14:tracePt t="44042" x="6577013" y="2062163"/>
          <p14:tracePt t="44059" x="6419850" y="2052638"/>
          <p14:tracePt t="44075" x="6343650" y="2052638"/>
          <p14:tracePt t="44092" x="6138863" y="2052638"/>
          <p14:tracePt t="44108" x="6067425" y="2062163"/>
          <p14:tracePt t="44125" x="6010275" y="2076450"/>
          <p14:tracePt t="44142" x="5967413" y="2114550"/>
          <p14:tracePt t="44158" x="5891213" y="2181225"/>
          <p14:tracePt t="44175" x="5743575" y="2328863"/>
          <p14:tracePt t="44192" x="5657850" y="2466975"/>
          <p14:tracePt t="44209" x="5567363" y="2705100"/>
          <p14:tracePt t="44225" x="5534025" y="2786063"/>
          <p14:tracePt t="44242" x="5486400" y="2957513"/>
          <p14:tracePt t="44259" x="5467350" y="3138488"/>
          <p14:tracePt t="44276" x="5457825" y="3205163"/>
          <p14:tracePt t="44292" x="5462588" y="3333750"/>
          <p14:tracePt t="44309" x="5519738" y="3548063"/>
          <p14:tracePt t="44325" x="5567363" y="3657600"/>
          <p14:tracePt t="44342" x="5605463" y="3771900"/>
          <p14:tracePt t="44360" x="5672138" y="3895725"/>
          <p14:tracePt t="44375" x="5700713" y="3952875"/>
          <p14:tracePt t="44393" x="5834063" y="4124325"/>
          <p14:tracePt t="44409" x="5915025" y="4210050"/>
          <p14:tracePt t="44426" x="6000750" y="4252913"/>
          <p14:tracePt t="44442" x="6076950" y="4286250"/>
          <p14:tracePt t="44459" x="6172200" y="4310063"/>
          <p14:tracePt t="44476" x="6315075" y="4329113"/>
          <p14:tracePt t="44493" x="6457950" y="4338638"/>
          <p14:tracePt t="44509" x="6648450" y="4338638"/>
          <p14:tracePt t="44525" x="6791325" y="4333875"/>
          <p14:tracePt t="44526" x="6867525" y="4324350"/>
          <p14:tracePt t="44542" x="6938963" y="4295775"/>
          <p14:tracePt t="44558" x="7148513" y="4219575"/>
          <p14:tracePt t="44575" x="7253288" y="4162425"/>
          <p14:tracePt t="44592" x="7362825" y="4095750"/>
          <p14:tracePt t="44609" x="7458075" y="4005263"/>
          <p14:tracePt t="44625" x="7519988" y="3924300"/>
          <p14:tracePt t="44628" x="7548563" y="3867150"/>
          <p14:tracePt t="44642" x="7586663" y="3810000"/>
          <p14:tracePt t="44659" x="7629525" y="3614738"/>
          <p14:tracePt t="44675" x="7639050" y="3476625"/>
          <p14:tracePt t="44692" x="7639050" y="3286125"/>
          <p14:tracePt t="44709" x="7615238" y="3162300"/>
          <p14:tracePt t="44725" x="7519988" y="2981325"/>
          <p14:tracePt t="44742" x="7391400" y="2814638"/>
          <p14:tracePt t="44759" x="7258050" y="2686050"/>
          <p14:tracePt t="44775" x="7096125" y="2562225"/>
          <p14:tracePt t="44792" x="6786563" y="2400300"/>
          <p14:tracePt t="44795" x="6672263" y="2357438"/>
          <p14:tracePt t="44809" x="6519863" y="2314575"/>
          <p14:tracePt t="44825" x="6281738" y="2238375"/>
          <p14:tracePt t="44842" x="6062663" y="2195513"/>
          <p14:tracePt t="44859" x="5967413" y="2176463"/>
          <p14:tracePt t="44861" x="5948363" y="2176463"/>
          <p14:tracePt t="44875" x="5919788" y="2176463"/>
          <p14:tracePt t="44892" x="5876925" y="2181225"/>
          <p14:tracePt t="44909" x="5834063" y="2209800"/>
          <p14:tracePt t="44925" x="5772150" y="2247900"/>
          <p14:tracePt t="44928" x="5738813" y="2271713"/>
          <p14:tracePt t="44942" x="5681663" y="2324100"/>
          <p14:tracePt t="44959" x="5591175" y="2395538"/>
          <p14:tracePt t="44975" x="5567363" y="2414588"/>
          <p14:tracePt t="44992" x="5543550" y="2443163"/>
          <p14:tracePt t="45024" x="5538788" y="2447925"/>
          <p14:tracePt t="45034" x="5538788" y="2452688"/>
          <p14:tracePt t="45044" x="5529263" y="2457450"/>
          <p14:tracePt t="45059" x="5524500" y="2476500"/>
          <p14:tracePt t="45076" x="5524500" y="2481263"/>
          <p14:tracePt t="45092" x="5519738" y="2486025"/>
          <p14:tracePt t="45181" x="5538788" y="2486025"/>
          <p14:tracePt t="45185" x="0" y="0"/>
        </p14:tracePtLst>
        <p14:tracePtLst>
          <p14:tracePt t="49173" x="3081338" y="2433638"/>
          <p14:tracePt t="49192" x="3081338" y="2428875"/>
          <p14:tracePt t="49214" x="3081338" y="2424113"/>
          <p14:tracePt t="49219" x="3081338" y="2419350"/>
          <p14:tracePt t="49228" x="3081338" y="2414588"/>
          <p14:tracePt t="49244" x="3071813" y="2400300"/>
          <p14:tracePt t="49261" x="3019425" y="2376488"/>
          <p14:tracePt t="49277" x="2933700" y="2333625"/>
          <p14:tracePt t="49294" x="2814638" y="2305050"/>
          <p14:tracePt t="49310" x="2609850" y="2286000"/>
          <p14:tracePt t="49327" x="2452688" y="2276475"/>
          <p14:tracePt t="49344" x="2262188" y="2252663"/>
          <p14:tracePt t="49360" x="2071688" y="2252663"/>
          <p14:tracePt t="49363" x="2033588" y="2252663"/>
          <p14:tracePt t="49377" x="1981200" y="2257425"/>
          <p14:tracePt t="49394" x="1852613" y="2300288"/>
          <p14:tracePt t="49410" x="1819275" y="2328863"/>
          <p14:tracePt t="49427" x="1752600" y="2376488"/>
          <p14:tracePt t="49429" x="1728788" y="2409825"/>
          <p14:tracePt t="49444" x="1657350" y="2490788"/>
          <p14:tracePt t="49461" x="1571625" y="2605088"/>
          <p14:tracePt t="49477" x="1471613" y="2719388"/>
          <p14:tracePt t="49494" x="1423988" y="2781300"/>
          <p14:tracePt t="49496" x="1362075" y="2886075"/>
          <p14:tracePt t="49511" x="1271588" y="3024188"/>
          <p14:tracePt t="49527" x="1176338" y="3200400"/>
          <p14:tracePt t="49544" x="1100138" y="3443288"/>
          <p14:tracePt t="49561" x="1071563" y="3648075"/>
          <p14:tracePt t="49577" x="1062038" y="3800475"/>
          <p14:tracePt t="49594" x="1104900" y="3948113"/>
          <p14:tracePt t="49597" x="1181100" y="4052888"/>
          <p14:tracePt t="49611" x="1262063" y="4129088"/>
          <p14:tracePt t="49627" x="1438275" y="4252913"/>
          <p14:tracePt t="49644" x="1638300" y="4338638"/>
          <p14:tracePt t="49661" x="2033588" y="4362450"/>
          <p14:tracePt t="49677" x="2286000" y="4343400"/>
          <p14:tracePt t="49694" x="2438400" y="4295775"/>
          <p14:tracePt t="49697" x="2733675" y="4167188"/>
          <p14:tracePt t="49711" x="2986088" y="4029075"/>
          <p14:tracePt t="49727" x="3152775" y="3871913"/>
          <p14:tracePt t="49745" x="3248025" y="3667125"/>
          <p14:tracePt t="49761" x="3290888" y="3471863"/>
          <p14:tracePt t="49778" x="3319463" y="3281363"/>
          <p14:tracePt t="49794" x="3319463" y="3005138"/>
          <p14:tracePt t="49811" x="3295650" y="2814638"/>
          <p14:tracePt t="49827" x="3224213" y="2638425"/>
          <p14:tracePt t="49844" x="3071813" y="2443163"/>
          <p14:tracePt t="49861" x="2914650" y="2309813"/>
          <p14:tracePt t="49878" x="2695575" y="2181225"/>
          <p14:tracePt t="49894" x="2605088" y="2138363"/>
          <p14:tracePt t="49911" x="2533650" y="2114550"/>
          <p14:tracePt t="49927" x="2471738" y="2109788"/>
          <p14:tracePt t="49944" x="2443163" y="2109788"/>
          <p14:tracePt t="50105" x="0" y="0"/>
        </p14:tracePtLst>
        <p14:tracePtLst>
          <p14:tracePt t="51114" x="2457450" y="2076450"/>
          <p14:tracePt t="51119" x="2457450" y="2071688"/>
          <p14:tracePt t="51240" x="2452688" y="2071688"/>
          <p14:tracePt t="51250" x="2447925" y="2071688"/>
          <p14:tracePt t="51261" x="2433638" y="2071688"/>
          <p14:tracePt t="51265" x="2414588" y="2071688"/>
          <p14:tracePt t="51278" x="2386013" y="2071688"/>
          <p14:tracePt t="51295" x="2276475" y="2062163"/>
          <p14:tracePt t="51311" x="2147888" y="2052638"/>
          <p14:tracePt t="51328" x="2019300" y="2052638"/>
          <p14:tracePt t="51345" x="1795463" y="2076450"/>
          <p14:tracePt t="51363" x="1662113" y="2105025"/>
          <p14:tracePt t="51378" x="1595438" y="2124075"/>
          <p14:tracePt t="51396" x="1495425" y="2166938"/>
          <p14:tracePt t="51398" x="1476375" y="2181225"/>
          <p14:tracePt t="51411" x="1433513" y="2219325"/>
          <p14:tracePt t="51428" x="1409700" y="2243138"/>
          <p14:tracePt t="51431" x="1362075" y="2300288"/>
          <p14:tracePt t="51445" x="1338263" y="2333625"/>
          <p14:tracePt t="51462" x="1238250" y="2471738"/>
          <p14:tracePt t="51463" x="1209675" y="2528888"/>
          <p14:tracePt t="51478" x="1162050" y="2638425"/>
          <p14:tracePt t="51494" x="1123950" y="2747963"/>
          <p14:tracePt t="51511" x="1095375" y="2843213"/>
          <p14:tracePt t="51528" x="1038225" y="3043238"/>
          <p14:tracePt t="51545" x="1028700" y="3186113"/>
          <p14:tracePt t="51561" x="1019175" y="3324225"/>
          <p14:tracePt t="51578" x="1033463" y="3419475"/>
          <p14:tracePt t="51595" x="1071563" y="3543300"/>
          <p14:tracePt t="51612" x="1185863" y="3757613"/>
          <p14:tracePt t="51628" x="1309688" y="3910013"/>
          <p14:tracePt t="51645" x="1452563" y="4052888"/>
          <p14:tracePt t="51661" x="1652588" y="4210050"/>
          <p14:tracePt t="51664" x="1724025" y="4257675"/>
          <p14:tracePt t="51679" x="1871663" y="4329113"/>
          <p14:tracePt t="51695" x="1990725" y="4357688"/>
          <p14:tracePt t="51711" x="2043113" y="4367213"/>
          <p14:tracePt t="51729" x="2176463" y="4371975"/>
          <p14:tracePt t="51745" x="2319338" y="4371975"/>
          <p14:tracePt t="51762" x="2433638" y="4371975"/>
          <p14:tracePt t="51778" x="2528888" y="4348163"/>
          <p14:tracePt t="51795" x="2690813" y="4295775"/>
          <p14:tracePt t="51811" x="2790825" y="4238625"/>
          <p14:tracePt t="51828" x="2914650" y="4191000"/>
          <p14:tracePt t="51845" x="3000375" y="4157663"/>
          <p14:tracePt t="51861" x="3090863" y="4105275"/>
          <p14:tracePt t="51879" x="3286125" y="3967163"/>
          <p14:tracePt t="51895" x="3452813" y="3810000"/>
          <p14:tracePt t="51911" x="3576638" y="3652838"/>
          <p14:tracePt t="51929" x="3648075" y="3495675"/>
          <p14:tracePt t="51945" x="3695700" y="3309938"/>
          <p14:tracePt t="51962" x="3724275" y="3143250"/>
          <p14:tracePt t="51965" x="3724275" y="3028950"/>
          <p14:tracePt t="51978" x="3714750" y="2919413"/>
          <p14:tracePt t="51995" x="3695700" y="2876550"/>
          <p14:tracePt t="52012" x="3619500" y="2762250"/>
          <p14:tracePt t="52028" x="3338513" y="2524125"/>
          <p14:tracePt t="52045" x="3243263" y="2452688"/>
          <p14:tracePt t="52061" x="2924175" y="2290763"/>
          <p14:tracePt t="52078" x="2624138" y="2195513"/>
          <p14:tracePt t="52095" x="2352675" y="2152650"/>
          <p14:tracePt t="52111" x="2185988" y="2143125"/>
          <p14:tracePt t="52128" x="2071688" y="2143125"/>
          <p14:tracePt t="52145" x="1957388" y="2143125"/>
          <p14:tracePt t="52162" x="1785938" y="2166938"/>
          <p14:tracePt t="52179" x="1581150" y="2200275"/>
          <p14:tracePt t="52195" x="1376363" y="2228850"/>
          <p14:tracePt t="52211" x="1271588" y="2238375"/>
          <p14:tracePt t="52228" x="1214438" y="2247900"/>
          <p14:tracePt t="52231" x="1200150" y="2257425"/>
          <p14:tracePt t="52245" x="1176338" y="2257425"/>
          <p14:tracePt t="52262" x="1152525" y="2266950"/>
          <p14:tracePt t="52278" x="1133475" y="2281238"/>
          <p14:tracePt t="52295" x="1104900" y="2309813"/>
          <p14:tracePt t="52297" x="1090613" y="2328863"/>
          <p14:tracePt t="52311" x="1057275" y="2390775"/>
          <p14:tracePt t="52328" x="1047750" y="2433638"/>
          <p14:tracePt t="52345" x="1019175" y="2486025"/>
          <p14:tracePt t="52362" x="1014413" y="2524125"/>
          <p14:tracePt t="52378" x="1009650" y="2547938"/>
          <p14:tracePt t="52395" x="1009650" y="2552700"/>
          <p14:tracePt t="52397" x="1009650" y="2557463"/>
          <p14:tracePt t="52412" x="1000125" y="2566988"/>
          <p14:tracePt t="52433" x="995363" y="2571750"/>
          <p14:tracePt t="52445" x="995363" y="2576513"/>
          <p14:tracePt t="52463" x="995363" y="2581275"/>
          <p14:tracePt t="52478" x="995363" y="2586038"/>
          <p14:tracePt t="52495" x="995363" y="2590800"/>
          <p14:tracePt t="52512" x="990600" y="2600325"/>
          <p14:tracePt t="52528" x="985838" y="2657475"/>
          <p14:tracePt t="52545" x="985838" y="2757488"/>
          <p14:tracePt t="52562" x="985838" y="2900363"/>
          <p14:tracePt t="52578" x="990600" y="3076575"/>
          <p14:tracePt t="52595" x="1028700" y="3233738"/>
          <p14:tracePt t="52612" x="1090613" y="3443288"/>
          <p14:tracePt t="52628" x="1252538" y="3795713"/>
          <p14:tracePt t="52645" x="1371600" y="4000500"/>
          <p14:tracePt t="52662" x="1495425" y="4157663"/>
          <p14:tracePt t="52665" x="1533525" y="4200525"/>
          <p14:tracePt t="52679" x="1557338" y="4233863"/>
          <p14:tracePt t="52695" x="1614488" y="4291013"/>
          <p14:tracePt t="52712" x="1676400" y="4348163"/>
          <p14:tracePt t="52729" x="1743075" y="4386263"/>
          <p14:tracePt t="52731" x="1785938" y="4414838"/>
          <p14:tracePt t="52745" x="1885950" y="4481513"/>
          <p14:tracePt t="52762" x="1966913" y="4519613"/>
          <p14:tracePt t="52765" x="2024063" y="4548188"/>
          <p14:tracePt t="52778" x="2085975" y="4581525"/>
          <p14:tracePt t="52795" x="2119313" y="4595813"/>
          <p14:tracePt t="52812" x="2138363" y="4600575"/>
          <p14:tracePt t="52829" x="2138363" y="4605338"/>
          <p14:tracePt t="52925" x="0" y="0"/>
        </p14:tracePtLst>
      </p14:laserTraceLst>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ppt/theme/themeOverride2.xml><?xml version="1.0" encoding="utf-8"?>
<a:themeOverride xmlns:a="http://schemas.openxmlformats.org/drawingml/2006/main">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themeOverride>
</file>

<file path=docProps/app.xml><?xml version="1.0" encoding="utf-8"?>
<Properties xmlns="http://schemas.openxmlformats.org/officeDocument/2006/extended-properties" xmlns:vt="http://schemas.openxmlformats.org/officeDocument/2006/docPropsVTypes">
  <Template>Origin</Template>
  <TotalTime>114072</TotalTime>
  <Words>2475</Words>
  <Application>Microsoft Office PowerPoint</Application>
  <PresentationFormat>화면 슬라이드 쇼(4:3)</PresentationFormat>
  <Paragraphs>515</Paragraphs>
  <Slides>35</Slides>
  <Notes>35</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35</vt:i4>
      </vt:variant>
    </vt:vector>
  </HeadingPairs>
  <TitlesOfParts>
    <vt:vector size="49" baseType="lpstr">
      <vt:lpstr>Lora</vt:lpstr>
      <vt:lpstr>ＭＳ Ｐゴシック</vt:lpstr>
      <vt:lpstr>굴림</vt:lpstr>
      <vt:lpstr>Dotum</vt:lpstr>
      <vt:lpstr>맑은 고딕</vt:lpstr>
      <vt:lpstr>Arial</vt:lpstr>
      <vt:lpstr>Bookman Old Style</vt:lpstr>
      <vt:lpstr>Calibri</vt:lpstr>
      <vt:lpstr>Gill Sans MT</vt:lpstr>
      <vt:lpstr>Times New Roman</vt:lpstr>
      <vt:lpstr>Verdana</vt:lpstr>
      <vt:lpstr>Wingdings</vt:lpstr>
      <vt:lpstr>Wingdings 3</vt:lpstr>
      <vt:lpstr>Origin</vt:lpstr>
      <vt:lpstr>PowerPoint 프레젠테이션</vt:lpstr>
      <vt:lpstr>KAIST Molecular Simulation Lab (molsim.kaist.ac.kr)</vt:lpstr>
      <vt:lpstr>KAIST Molecular Simulation Lab (molsim.kaist.ac.kr)</vt:lpstr>
      <vt:lpstr>Carnegie Mellon University (05/29/2018)</vt:lpstr>
      <vt:lpstr>Terminology:  AI, Machine Learning, Deep Learning</vt:lpstr>
      <vt:lpstr>Terminology:  AI, Machine Learning, Deep Learning</vt:lpstr>
      <vt:lpstr>Terminology:  AI, Machine Learning, Deep Learning</vt:lpstr>
      <vt:lpstr>Terminology:  AI, Machine Learning, Deep Learning</vt:lpstr>
      <vt:lpstr>Introduction to Neural Networks</vt:lpstr>
      <vt:lpstr>Biological Network</vt:lpstr>
      <vt:lpstr>Artificial Neural Network (ANN)</vt:lpstr>
      <vt:lpstr>Example of Machine Learning – SPAM Filter</vt:lpstr>
      <vt:lpstr>SPAM – Traditional (a.k.a. Non-Machine Learning) Approach</vt:lpstr>
      <vt:lpstr>Typical Spam Message</vt:lpstr>
      <vt:lpstr>Traditional Approach to Differentiate SPAM –  Write Rules</vt:lpstr>
      <vt:lpstr>Problems with Traditional Approach</vt:lpstr>
      <vt:lpstr>Different Types of Machine Learning Systems</vt:lpstr>
      <vt:lpstr>Supervised Learning</vt:lpstr>
      <vt:lpstr>Supervised Learning</vt:lpstr>
      <vt:lpstr>Example:  Plastic Recycling</vt:lpstr>
      <vt:lpstr>Example:  Image Classification</vt:lpstr>
      <vt:lpstr>Supervised Learning – (1) Classification</vt:lpstr>
      <vt:lpstr>Supervised Learning – (2) Regression</vt:lpstr>
      <vt:lpstr>Supervised Learning – Types of Algorithms</vt:lpstr>
      <vt:lpstr>Unsupervised Learning</vt:lpstr>
      <vt:lpstr>Unsupervised Learning</vt:lpstr>
      <vt:lpstr>Unsupervised Learning – High Dimension Data</vt:lpstr>
      <vt:lpstr>Unsupervised Learning – Anomaly Detection</vt:lpstr>
      <vt:lpstr>Unsupervised Learning – Types of Algorithms</vt:lpstr>
      <vt:lpstr>Semi-supervised Learning</vt:lpstr>
      <vt:lpstr>Reinforcement Learning</vt:lpstr>
      <vt:lpstr>Challenges of Machine Learning #1: Insufficient Number of Data</vt:lpstr>
      <vt:lpstr>Challenges of Machine Learning #1: Insufficient Data (Example)</vt:lpstr>
      <vt:lpstr>Challenges of Machine Learning #2: Non-representative Training Data</vt:lpstr>
      <vt:lpstr>Challenges of Machine Learning #3: Lack of Meta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JAHules</dc:creator>
  <cp:lastModifiedBy>Windows 사용자</cp:lastModifiedBy>
  <cp:revision>1728</cp:revision>
  <cp:lastPrinted>2010-08-03T22:47:09Z</cp:lastPrinted>
  <dcterms:created xsi:type="dcterms:W3CDTF">2011-12-05T18:51:13Z</dcterms:created>
  <dcterms:modified xsi:type="dcterms:W3CDTF">2021-08-11T00:53:27Z</dcterms:modified>
</cp:coreProperties>
</file>